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1" r:id="rId4"/>
    <p:sldId id="261" r:id="rId5"/>
    <p:sldId id="262" r:id="rId6"/>
    <p:sldId id="257" r:id="rId7"/>
    <p:sldId id="258" r:id="rId8"/>
    <p:sldId id="269" r:id="rId9"/>
    <p:sldId id="268" r:id="rId10"/>
    <p:sldId id="270" r:id="rId11"/>
    <p:sldId id="271" r:id="rId12"/>
    <p:sldId id="259" r:id="rId13"/>
    <p:sldId id="272" r:id="rId14"/>
    <p:sldId id="273" r:id="rId15"/>
    <p:sldId id="288" r:id="rId16"/>
    <p:sldId id="289" r:id="rId17"/>
    <p:sldId id="290" r:id="rId18"/>
    <p:sldId id="260" r:id="rId19"/>
    <p:sldId id="278" r:id="rId20"/>
    <p:sldId id="276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64" r:id="rId29"/>
    <p:sldId id="265" r:id="rId30"/>
    <p:sldId id="274" r:id="rId31"/>
    <p:sldId id="275" r:id="rId32"/>
    <p:sldId id="266" r:id="rId33"/>
    <p:sldId id="267" r:id="rId34"/>
    <p:sldId id="28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2229FB-3407-4E9E-A343-64CF4D656F52}">
          <p14:sldIdLst>
            <p14:sldId id="256"/>
            <p14:sldId id="292"/>
            <p14:sldId id="291"/>
            <p14:sldId id="261"/>
            <p14:sldId id="262"/>
          </p14:sldIdLst>
        </p14:section>
        <p14:section name="Main Menu" id="{2388DDD6-E6FA-4196-BC3B-9467FD4C06E9}">
          <p14:sldIdLst>
            <p14:sldId id="257"/>
          </p14:sldIdLst>
        </p14:section>
        <p14:section name="User Login" id="{D3A1D732-57F3-4903-AABA-2A6A1AAF27BD}">
          <p14:sldIdLst>
            <p14:sldId id="258"/>
          </p14:sldIdLst>
        </p14:section>
        <p14:section name="1-User Login" id="{DE5119F8-ECD5-422B-9FF6-E6DA9649073B}">
          <p14:sldIdLst>
            <p14:sldId id="269"/>
            <p14:sldId id="268"/>
          </p14:sldIdLst>
        </p14:section>
        <p14:section name="2-User Login" id="{1412E730-6E3B-4B22-9184-AAF1C53FE3C5}">
          <p14:sldIdLst>
            <p14:sldId id="270"/>
            <p14:sldId id="271"/>
          </p14:sldIdLst>
        </p14:section>
        <p14:section name="Inventory" id="{E7BFDDAF-F8A7-4756-8641-8184F2343DEF}">
          <p14:sldIdLst>
            <p14:sldId id="259"/>
          </p14:sldIdLst>
        </p14:section>
        <p14:section name="1-Inventory" id="{169FCDFF-9B4D-4126-B84E-B8E893D3A321}">
          <p14:sldIdLst>
            <p14:sldId id="272"/>
            <p14:sldId id="273"/>
          </p14:sldIdLst>
        </p14:section>
        <p14:section name="User Profile" id="{959A56F9-5D29-4566-BB1E-080F09EE8F09}">
          <p14:sldIdLst>
            <p14:sldId id="288"/>
          </p14:sldIdLst>
        </p14:section>
        <p14:section name="1-User Profile" id="{3041AA83-E1E0-49DC-AD70-DE1C43645451}">
          <p14:sldIdLst>
            <p14:sldId id="289"/>
            <p14:sldId id="290"/>
          </p14:sldIdLst>
        </p14:section>
        <p14:section name="Basket" id="{970A869A-EBD2-42C4-B79D-899200C9BFDE}">
          <p14:sldIdLst>
            <p14:sldId id="260"/>
          </p14:sldIdLst>
        </p14:section>
        <p14:section name="1-Payroll" id="{DB36F80A-9D94-45A8-9B1E-B02F0914617E}">
          <p14:sldIdLst>
            <p14:sldId id="278"/>
            <p14:sldId id="276"/>
          </p14:sldIdLst>
        </p14:section>
        <p14:section name="Checkout" id="{F76DC1E7-2D2E-436B-B19E-514BAAFDFA9E}">
          <p14:sldIdLst>
            <p14:sldId id="281"/>
            <p14:sldId id="282"/>
          </p14:sldIdLst>
        </p14:section>
        <p14:section name="Diagrams" id="{F0F21530-F4C9-4088-BD90-2B041CB5880B}">
          <p14:sldIdLst>
            <p14:sldId id="283"/>
          </p14:sldIdLst>
        </p14:section>
        <p14:section name="1-Diagrams" id="{D4CAE9E3-F75D-4777-83E7-A1CB118E7CBE}">
          <p14:sldIdLst>
            <p14:sldId id="284"/>
            <p14:sldId id="285"/>
          </p14:sldIdLst>
        </p14:section>
        <p14:section name="2-Diagrams" id="{121F7E0D-BEC2-4CF7-802D-F3CEDBA57830}">
          <p14:sldIdLst>
            <p14:sldId id="286"/>
            <p14:sldId id="287"/>
          </p14:sldIdLst>
        </p14:section>
        <p14:section name="Live Demo" id="{08F2E732-1906-4BF9-9106-E25DEF6539ED}">
          <p14:sldIdLst>
            <p14:sldId id="264"/>
          </p14:sldIdLst>
        </p14:section>
        <p14:section name="Why Us" id="{0B859F6A-85F2-4B64-AA50-29913EBE694D}">
          <p14:sldIdLst>
            <p14:sldId id="265"/>
          </p14:sldIdLst>
        </p14:section>
        <p14:section name="1. Why Us" id="{7CC9AC3C-30B8-493D-83DE-063E99065E31}">
          <p14:sldIdLst>
            <p14:sldId id="274"/>
            <p14:sldId id="275"/>
          </p14:sldIdLst>
        </p14:section>
        <p14:section name="Closing Remarks" id="{C16A233C-E09A-4754-ABF9-364D24E4D940}">
          <p14:sldIdLst>
            <p14:sldId id="266"/>
          </p14:sldIdLst>
        </p14:section>
        <p14:section name="Questions" id="{C0898F98-06E2-45BD-8A90-C94B393DB90C}">
          <p14:sldIdLst>
            <p14:sldId id="267"/>
          </p14:sldIdLst>
        </p14:section>
        <p14:section name="Reference" id="{895A4EA8-5744-4882-A9D6-56E0B04F5087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B03"/>
    <a:srgbClr val="140812"/>
    <a:srgbClr val="00F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150" d="100"/>
          <a:sy n="150" d="100"/>
        </p:scale>
        <p:origin x="286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F814-739A-E06C-BF97-D118FB5A7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E88AB-AC0E-E9B0-6175-DEBD913D1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C89EA-E9C6-AF69-E61C-E423F125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CDB2E-3D6B-C4DA-E64C-320D0371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1E96E-04CE-DDEC-9860-59308490D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227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CF47-19B4-DA96-2319-EB8B9884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BED7B-8228-EB52-52E1-DBDB57CB8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53371-1DBD-4F02-F593-1FEB76335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ECFC6-666C-4264-54F5-0E6160762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C7AB9-5DEC-B543-C283-BE40625F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3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35B515-00D9-B1DF-1E73-4B0086452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92FB9-FC30-8910-F85B-67C74C71E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44F85-218F-DA3E-AC47-376E5E55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C1E79-93CD-28DA-E995-E95997BB6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54F82-C46D-AFC5-E0AC-C4C68216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626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3FB91-AC99-A858-595B-1A16775C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F22D-BF9E-84EC-FD1E-460E63821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D6D9D-84F0-2E35-8128-8A2C0E01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35237-2E11-1955-9C2D-F95A5734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C1535-1E4D-BAF7-96F8-C75948FD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9745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E1660-3DB6-CF11-CE09-8DA0E16E8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9E7E6-A9BA-A77A-7498-7E4B44B15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6356-D593-3FC9-477D-C5B85514D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1140-76FF-EDF2-7DA6-2B5E1ED0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070F9-9AC7-9EE6-391E-34AC2BAA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501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D743-1994-3A64-BC82-95D07F77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90F1E-3BB9-8A6F-07E4-0D91869789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1BA31-4751-030F-5F68-7BB28DEAC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1CB80-85CF-C9A4-1A5E-607C100A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BFB179-A4F3-038E-19D1-E84887D2A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9010D-38DE-1824-07A1-A2AE1F3E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2181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801E8-D269-6BB4-C3D9-05734F072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E6A79-8982-FBFF-D91D-15D467110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90591-C01F-A540-3A6B-52A0F09EC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EE0CF0-6904-02A3-4E9A-25678D68A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7CE38-0254-5A8E-C31A-EA8D71678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A6BEE-DC01-62F9-6223-891D8D5D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DF67EA-71B1-F141-74E1-F907B2DCD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EB00CB-7E39-0455-637A-47FF83B3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08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4E90-D993-DEDC-774F-D115DBB4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D731B-419D-E5A6-A918-541276CED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8DEC3-A6BA-9193-924C-ABC774336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4AF52-03CD-B5C7-0578-2AB247C1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6915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2B96E3-399A-A53E-95B9-4C5915789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894B17-BE53-8382-8787-77B6114E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7C572-AF64-2FEC-9220-34D93DB04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447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407A-31D1-AEA1-96AD-66AEDCB7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6D68C-E1C6-A520-D727-E91E15A1F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F8D81-1A8E-BE4B-0A1F-9D50AB6D6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6C280-4F17-8A01-52FE-591DD425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43229-1C42-6C14-0EC2-BAE88E96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0CD56-0005-0DE9-DD47-E2996D9F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231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6B01-AC44-5539-C6FC-3E6DB922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327B53-DF47-3A12-3506-44E92EB92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254D8-A29A-ED0F-6394-B7AA41381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1AFE2-2ABC-3AF5-C43A-A96EE000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B16C3A-0C7B-E3A4-F86F-D3AF1139F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2E712-E1A7-40CC-01B1-FE693A7B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3808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8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CFC20-7CDC-74C6-BB1B-3D8F9AE67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9C1B6-B45F-4407-13A9-A14C2144E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DCF22-23BD-50AD-C7F1-F91E93475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BEDC59-78B9-461C-BE52-586C5A5B17A5}" type="datetimeFigureOut">
              <a:rPr lang="en-CA" smtClean="0"/>
              <a:t>2025-12-11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C6E0B-7CAD-20D3-1F86-7410AAE92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4C98F-3CE3-13CE-FBBB-08DE3A3B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313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svg"/><Relationship Id="rId18" Type="http://schemas.openxmlformats.org/officeDocument/2006/relationships/image" Target="../media/image45.png"/><Relationship Id="rId39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1.png"/><Relationship Id="rId34" Type="http://schemas.openxmlformats.org/officeDocument/2006/relationships/image" Target="../media/image27.svg"/><Relationship Id="rId7" Type="http://schemas.openxmlformats.org/officeDocument/2006/relationships/image" Target="../media/image12.svg"/><Relationship Id="rId12" Type="http://schemas.openxmlformats.org/officeDocument/2006/relationships/image" Target="../media/image15.png"/><Relationship Id="rId17" Type="http://schemas.openxmlformats.org/officeDocument/2006/relationships/slide" Target="slide12.xml"/><Relationship Id="rId33" Type="http://schemas.openxmlformats.org/officeDocument/2006/relationships/image" Target="../media/image26.png"/><Relationship Id="rId38" Type="http://schemas.openxmlformats.org/officeDocument/2006/relationships/slide" Target="slide15.xml"/><Relationship Id="rId2" Type="http://schemas.openxmlformats.org/officeDocument/2006/relationships/slide" Target="slide7.xml"/><Relationship Id="rId16" Type="http://schemas.openxmlformats.org/officeDocument/2006/relationships/image" Target="../media/image18.svg"/><Relationship Id="rId20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slide" Target="slide29.xml"/><Relationship Id="rId32" Type="http://schemas.openxmlformats.org/officeDocument/2006/relationships/slide" Target="slide23.xml"/><Relationship Id="rId37" Type="http://schemas.openxmlformats.org/officeDocument/2006/relationships/image" Target="../media/image47.svg"/><Relationship Id="rId40" Type="http://schemas.openxmlformats.org/officeDocument/2006/relationships/image" Target="../media/image25.svg"/><Relationship Id="rId5" Type="http://schemas.openxmlformats.org/officeDocument/2006/relationships/slide" Target="slide28.xml"/><Relationship Id="rId15" Type="http://schemas.openxmlformats.org/officeDocument/2006/relationships/image" Target="../media/image17.png"/><Relationship Id="rId23" Type="http://schemas.openxmlformats.org/officeDocument/2006/relationships/image" Target="../media/image32.png"/><Relationship Id="rId36" Type="http://schemas.openxmlformats.org/officeDocument/2006/relationships/image" Target="../media/image7.png"/><Relationship Id="rId10" Type="http://schemas.openxmlformats.org/officeDocument/2006/relationships/image" Target="../media/image31.svg"/><Relationship Id="rId19" Type="http://schemas.openxmlformats.org/officeDocument/2006/relationships/image" Target="../media/image46.svg"/><Relationship Id="rId31" Type="http://schemas.openxmlformats.org/officeDocument/2006/relationships/image" Target="../media/image32.png"/><Relationship Id="rId4" Type="http://schemas.openxmlformats.org/officeDocument/2006/relationships/image" Target="../media/image44.svg"/><Relationship Id="rId9" Type="http://schemas.openxmlformats.org/officeDocument/2006/relationships/image" Target="../media/image30.png"/><Relationship Id="rId14" Type="http://schemas.openxmlformats.org/officeDocument/2006/relationships/slide" Target="slide32.xml"/><Relationship Id="rId22" Type="http://schemas.openxmlformats.org/officeDocument/2006/relationships/image" Target="../media/image22.svg"/><Relationship Id="rId30" Type="http://schemas.openxmlformats.org/officeDocument/2006/relationships/slide" Target="slide13.xml"/><Relationship Id="rId35" Type="http://schemas.openxmlformats.org/officeDocument/2006/relationships/slide" Target="slide18.xml"/><Relationship Id="rId8" Type="http://schemas.openxmlformats.org/officeDocument/2006/relationships/slide" Target="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image" Target="../media/image31.svg"/><Relationship Id="rId18" Type="http://schemas.openxmlformats.org/officeDocument/2006/relationships/image" Target="../media/image17.png"/><Relationship Id="rId26" Type="http://schemas.openxmlformats.org/officeDocument/2006/relationships/slide" Target="slide23.xml"/><Relationship Id="rId3" Type="http://schemas.openxmlformats.org/officeDocument/2006/relationships/image" Target="../media/image53.png"/><Relationship Id="rId21" Type="http://schemas.openxmlformats.org/officeDocument/2006/relationships/image" Target="../media/image19.png"/><Relationship Id="rId7" Type="http://schemas.openxmlformats.org/officeDocument/2006/relationships/image" Target="../media/image44.svg"/><Relationship Id="rId12" Type="http://schemas.openxmlformats.org/officeDocument/2006/relationships/image" Target="../media/image30.png"/><Relationship Id="rId17" Type="http://schemas.openxmlformats.org/officeDocument/2006/relationships/slide" Target="slide32.xml"/><Relationship Id="rId25" Type="http://schemas.openxmlformats.org/officeDocument/2006/relationships/image" Target="../media/image22.svg"/><Relationship Id="rId2" Type="http://schemas.openxmlformats.org/officeDocument/2006/relationships/slide" Target="slide21.xml"/><Relationship Id="rId16" Type="http://schemas.openxmlformats.org/officeDocument/2006/relationships/image" Target="../media/image16.svg"/><Relationship Id="rId20" Type="http://schemas.openxmlformats.org/officeDocument/2006/relationships/slide" Target="slide12.xml"/><Relationship Id="rId29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6.xml"/><Relationship Id="rId24" Type="http://schemas.openxmlformats.org/officeDocument/2006/relationships/image" Target="../media/image21.png"/><Relationship Id="rId5" Type="http://schemas.openxmlformats.org/officeDocument/2006/relationships/slide" Target="slide7.xml"/><Relationship Id="rId15" Type="http://schemas.openxmlformats.org/officeDocument/2006/relationships/image" Target="../media/image15.png"/><Relationship Id="rId23" Type="http://schemas.openxmlformats.org/officeDocument/2006/relationships/slide" Target="slide33.xml"/><Relationship Id="rId28" Type="http://schemas.openxmlformats.org/officeDocument/2006/relationships/image" Target="../media/image27.sv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31" Type="http://schemas.openxmlformats.org/officeDocument/2006/relationships/image" Target="../media/image47.svg"/><Relationship Id="rId4" Type="http://schemas.openxmlformats.org/officeDocument/2006/relationships/image" Target="../media/image54.svg"/><Relationship Id="rId9" Type="http://schemas.openxmlformats.org/officeDocument/2006/relationships/image" Target="../media/image11.png"/><Relationship Id="rId14" Type="http://schemas.openxmlformats.org/officeDocument/2006/relationships/slide" Target="slide29.xml"/><Relationship Id="rId22" Type="http://schemas.openxmlformats.org/officeDocument/2006/relationships/image" Target="../media/image55.svg"/><Relationship Id="rId27" Type="http://schemas.openxmlformats.org/officeDocument/2006/relationships/image" Target="../media/image26.png"/><Relationship Id="rId30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svg"/><Relationship Id="rId18" Type="http://schemas.openxmlformats.org/officeDocument/2006/relationships/image" Target="../media/image58.png"/><Relationship Id="rId26" Type="http://schemas.openxmlformats.org/officeDocument/2006/relationships/image" Target="../media/image32.png"/><Relationship Id="rId39" Type="http://schemas.openxmlformats.org/officeDocument/2006/relationships/image" Target="../media/image25.svg"/><Relationship Id="rId3" Type="http://schemas.openxmlformats.org/officeDocument/2006/relationships/image" Target="../media/image9.png"/><Relationship Id="rId21" Type="http://schemas.openxmlformats.org/officeDocument/2006/relationships/image" Target="../media/image60.png"/><Relationship Id="rId34" Type="http://schemas.openxmlformats.org/officeDocument/2006/relationships/image" Target="../media/image27.svg"/><Relationship Id="rId7" Type="http://schemas.openxmlformats.org/officeDocument/2006/relationships/image" Target="../media/image12.svg"/><Relationship Id="rId12" Type="http://schemas.openxmlformats.org/officeDocument/2006/relationships/image" Target="../media/image15.png"/><Relationship Id="rId17" Type="http://schemas.openxmlformats.org/officeDocument/2006/relationships/slide" Target="slide12.xml"/><Relationship Id="rId25" Type="http://schemas.openxmlformats.org/officeDocument/2006/relationships/image" Target="../media/image22.svg"/><Relationship Id="rId33" Type="http://schemas.openxmlformats.org/officeDocument/2006/relationships/image" Target="../media/image26.png"/><Relationship Id="rId38" Type="http://schemas.openxmlformats.org/officeDocument/2006/relationships/image" Target="../media/image24.png"/><Relationship Id="rId2" Type="http://schemas.openxmlformats.org/officeDocument/2006/relationships/slide" Target="slide7.xml"/><Relationship Id="rId16" Type="http://schemas.openxmlformats.org/officeDocument/2006/relationships/image" Target="../media/image18.svg"/><Relationship Id="rId20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slide" Target="slide29.xml"/><Relationship Id="rId24" Type="http://schemas.openxmlformats.org/officeDocument/2006/relationships/image" Target="../media/image21.png"/><Relationship Id="rId32" Type="http://schemas.openxmlformats.org/officeDocument/2006/relationships/slide" Target="slide23.xml"/><Relationship Id="rId37" Type="http://schemas.openxmlformats.org/officeDocument/2006/relationships/slide" Target="slide15.xml"/><Relationship Id="rId5" Type="http://schemas.openxmlformats.org/officeDocument/2006/relationships/slide" Target="slide28.xml"/><Relationship Id="rId15" Type="http://schemas.openxmlformats.org/officeDocument/2006/relationships/image" Target="../media/image17.png"/><Relationship Id="rId23" Type="http://schemas.openxmlformats.org/officeDocument/2006/relationships/slide" Target="slide33.xml"/><Relationship Id="rId36" Type="http://schemas.openxmlformats.org/officeDocument/2006/relationships/slide" Target="slide21.xml"/><Relationship Id="rId10" Type="http://schemas.openxmlformats.org/officeDocument/2006/relationships/image" Target="../media/image31.svg"/><Relationship Id="rId19" Type="http://schemas.openxmlformats.org/officeDocument/2006/relationships/image" Target="../media/image59.svg"/><Relationship Id="rId31" Type="http://schemas.openxmlformats.org/officeDocument/2006/relationships/image" Target="../media/image32.png"/><Relationship Id="rId4" Type="http://schemas.openxmlformats.org/officeDocument/2006/relationships/image" Target="../media/image44.svg"/><Relationship Id="rId9" Type="http://schemas.openxmlformats.org/officeDocument/2006/relationships/image" Target="../media/image30.png"/><Relationship Id="rId14" Type="http://schemas.openxmlformats.org/officeDocument/2006/relationships/slide" Target="slide32.xml"/><Relationship Id="rId22" Type="http://schemas.openxmlformats.org/officeDocument/2006/relationships/image" Target="../media/image61.svg"/><Relationship Id="rId30" Type="http://schemas.openxmlformats.org/officeDocument/2006/relationships/slide" Target="slide19.xml"/><Relationship Id="rId35" Type="http://schemas.openxmlformats.org/officeDocument/2006/relationships/image" Target="../media/image62.png"/><Relationship Id="rId8" Type="http://schemas.openxmlformats.org/officeDocument/2006/relationships/slide" Target="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svg"/><Relationship Id="rId18" Type="http://schemas.openxmlformats.org/officeDocument/2006/relationships/image" Target="../media/image17.png"/><Relationship Id="rId26" Type="http://schemas.openxmlformats.org/officeDocument/2006/relationships/image" Target="../media/image73.png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34" Type="http://schemas.openxmlformats.org/officeDocument/2006/relationships/image" Target="../media/image24.png"/><Relationship Id="rId7" Type="http://schemas.openxmlformats.org/officeDocument/2006/relationships/image" Target="../media/image10.svg"/><Relationship Id="rId12" Type="http://schemas.openxmlformats.org/officeDocument/2006/relationships/image" Target="../media/image30.png"/><Relationship Id="rId17" Type="http://schemas.openxmlformats.org/officeDocument/2006/relationships/slide" Target="slide32.xml"/><Relationship Id="rId25" Type="http://schemas.openxmlformats.org/officeDocument/2006/relationships/image" Target="../media/image22.svg"/><Relationship Id="rId33" Type="http://schemas.openxmlformats.org/officeDocument/2006/relationships/slide" Target="slide15.xml"/><Relationship Id="rId2" Type="http://schemas.openxmlformats.org/officeDocument/2006/relationships/slide" Target="slide21.xml"/><Relationship Id="rId16" Type="http://schemas.openxmlformats.org/officeDocument/2006/relationships/image" Target="../media/image16.svg"/><Relationship Id="rId20" Type="http://schemas.openxmlformats.org/officeDocument/2006/relationships/slide" Target="slide12.xml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6.xml"/><Relationship Id="rId24" Type="http://schemas.openxmlformats.org/officeDocument/2006/relationships/image" Target="../media/image21.png"/><Relationship Id="rId32" Type="http://schemas.openxmlformats.org/officeDocument/2006/relationships/slide" Target="slide26.xml"/><Relationship Id="rId5" Type="http://schemas.openxmlformats.org/officeDocument/2006/relationships/slide" Target="slide7.xml"/><Relationship Id="rId15" Type="http://schemas.openxmlformats.org/officeDocument/2006/relationships/image" Target="../media/image15.png"/><Relationship Id="rId23" Type="http://schemas.openxmlformats.org/officeDocument/2006/relationships/slide" Target="slide33.xml"/><Relationship Id="rId28" Type="http://schemas.openxmlformats.org/officeDocument/2006/relationships/image" Target="../media/image75.sv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31" Type="http://schemas.openxmlformats.org/officeDocument/2006/relationships/image" Target="../media/image77.pn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29.xml"/><Relationship Id="rId22" Type="http://schemas.openxmlformats.org/officeDocument/2006/relationships/image" Target="../media/image20.svg"/><Relationship Id="rId27" Type="http://schemas.openxmlformats.org/officeDocument/2006/relationships/image" Target="../media/image74.svg"/><Relationship Id="rId30" Type="http://schemas.openxmlformats.org/officeDocument/2006/relationships/slide" Target="slide24.xml"/><Relationship Id="rId35" Type="http://schemas.openxmlformats.org/officeDocument/2006/relationships/image" Target="../media/image25.svg"/><Relationship Id="rId8" Type="http://schemas.openxmlformats.org/officeDocument/2006/relationships/slide" Target="slide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slide" Target="slide15.xml"/><Relationship Id="rId3" Type="http://schemas.openxmlformats.org/officeDocument/2006/relationships/image" Target="../media/image9.png"/><Relationship Id="rId21" Type="http://schemas.openxmlformats.org/officeDocument/2006/relationships/image" Target="../media/image7.png"/><Relationship Id="rId7" Type="http://schemas.openxmlformats.org/officeDocument/2006/relationships/image" Target="../media/image81.svg"/><Relationship Id="rId12" Type="http://schemas.openxmlformats.org/officeDocument/2006/relationships/image" Target="../media/image15.png"/><Relationship Id="rId17" Type="http://schemas.openxmlformats.org/officeDocument/2006/relationships/slide" Target="slide33.xml"/><Relationship Id="rId25" Type="http://schemas.openxmlformats.org/officeDocument/2006/relationships/image" Target="../media/image20.svg"/><Relationship Id="rId2" Type="http://schemas.openxmlformats.org/officeDocument/2006/relationships/slide" Target="slide7.xml"/><Relationship Id="rId16" Type="http://schemas.openxmlformats.org/officeDocument/2006/relationships/image" Target="../media/image18.svg"/><Relationship Id="rId20" Type="http://schemas.openxmlformats.org/officeDocument/2006/relationships/slide" Target="slide16.xml"/><Relationship Id="rId29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slide" Target="slide29.xml"/><Relationship Id="rId24" Type="http://schemas.openxmlformats.org/officeDocument/2006/relationships/image" Target="../media/image19.png"/><Relationship Id="rId5" Type="http://schemas.openxmlformats.org/officeDocument/2006/relationships/slide" Target="slide28.xml"/><Relationship Id="rId15" Type="http://schemas.openxmlformats.org/officeDocument/2006/relationships/image" Target="../media/image17.png"/><Relationship Id="rId23" Type="http://schemas.openxmlformats.org/officeDocument/2006/relationships/slide" Target="slide12.xml"/><Relationship Id="rId28" Type="http://schemas.openxmlformats.org/officeDocument/2006/relationships/image" Target="../media/image25.svg"/><Relationship Id="rId10" Type="http://schemas.openxmlformats.org/officeDocument/2006/relationships/image" Target="../media/image31.svg"/><Relationship Id="rId19" Type="http://schemas.openxmlformats.org/officeDocument/2006/relationships/image" Target="../media/image22.svg"/><Relationship Id="rId31" Type="http://schemas.openxmlformats.org/officeDocument/2006/relationships/image" Target="../media/image27.svg"/><Relationship Id="rId4" Type="http://schemas.openxmlformats.org/officeDocument/2006/relationships/image" Target="../media/image44.svg"/><Relationship Id="rId9" Type="http://schemas.openxmlformats.org/officeDocument/2006/relationships/image" Target="../media/image30.png"/><Relationship Id="rId14" Type="http://schemas.openxmlformats.org/officeDocument/2006/relationships/slide" Target="slide32.xml"/><Relationship Id="rId22" Type="http://schemas.openxmlformats.org/officeDocument/2006/relationships/image" Target="../media/image8.svg"/><Relationship Id="rId27" Type="http://schemas.openxmlformats.org/officeDocument/2006/relationships/image" Target="../media/image24.png"/><Relationship Id="rId30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svg"/><Relationship Id="rId18" Type="http://schemas.openxmlformats.org/officeDocument/2006/relationships/image" Target="../media/image21.png"/><Relationship Id="rId39" Type="http://schemas.openxmlformats.org/officeDocument/2006/relationships/image" Target="../media/image24.png"/><Relationship Id="rId3" Type="http://schemas.openxmlformats.org/officeDocument/2006/relationships/image" Target="../media/image9.png"/><Relationship Id="rId34" Type="http://schemas.openxmlformats.org/officeDocument/2006/relationships/image" Target="../media/image8.svg"/><Relationship Id="rId42" Type="http://schemas.openxmlformats.org/officeDocument/2006/relationships/image" Target="../media/image26.png"/><Relationship Id="rId7" Type="http://schemas.openxmlformats.org/officeDocument/2006/relationships/image" Target="../media/image12.svg"/><Relationship Id="rId12" Type="http://schemas.openxmlformats.org/officeDocument/2006/relationships/image" Target="../media/image82.png"/><Relationship Id="rId17" Type="http://schemas.openxmlformats.org/officeDocument/2006/relationships/slide" Target="slide33.xml"/><Relationship Id="rId33" Type="http://schemas.openxmlformats.org/officeDocument/2006/relationships/image" Target="../media/image7.png"/><Relationship Id="rId38" Type="http://schemas.openxmlformats.org/officeDocument/2006/relationships/slide" Target="slide15.xml"/><Relationship Id="rId2" Type="http://schemas.openxmlformats.org/officeDocument/2006/relationships/slide" Target="slide7.xml"/><Relationship Id="rId16" Type="http://schemas.openxmlformats.org/officeDocument/2006/relationships/image" Target="../media/image18.svg"/><Relationship Id="rId20" Type="http://schemas.openxmlformats.org/officeDocument/2006/relationships/image" Target="../media/image32.png"/><Relationship Id="rId41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slide" Target="slide29.xml"/><Relationship Id="rId32" Type="http://schemas.openxmlformats.org/officeDocument/2006/relationships/slide" Target="slide16.xml"/><Relationship Id="rId37" Type="http://schemas.openxmlformats.org/officeDocument/2006/relationships/image" Target="../media/image20.svg"/><Relationship Id="rId40" Type="http://schemas.openxmlformats.org/officeDocument/2006/relationships/image" Target="../media/image25.svg"/><Relationship Id="rId5" Type="http://schemas.openxmlformats.org/officeDocument/2006/relationships/slide" Target="slide28.xml"/><Relationship Id="rId15" Type="http://schemas.openxmlformats.org/officeDocument/2006/relationships/image" Target="../media/image17.png"/><Relationship Id="rId36" Type="http://schemas.openxmlformats.org/officeDocument/2006/relationships/image" Target="../media/image19.png"/><Relationship Id="rId10" Type="http://schemas.openxmlformats.org/officeDocument/2006/relationships/image" Target="../media/image31.svg"/><Relationship Id="rId19" Type="http://schemas.openxmlformats.org/officeDocument/2006/relationships/image" Target="../media/image22.svg"/><Relationship Id="rId31" Type="http://schemas.openxmlformats.org/officeDocument/2006/relationships/image" Target="../media/image32.png"/><Relationship Id="rId4" Type="http://schemas.openxmlformats.org/officeDocument/2006/relationships/image" Target="../media/image44.svg"/><Relationship Id="rId9" Type="http://schemas.openxmlformats.org/officeDocument/2006/relationships/image" Target="../media/image30.png"/><Relationship Id="rId14" Type="http://schemas.openxmlformats.org/officeDocument/2006/relationships/slide" Target="slide32.xml"/><Relationship Id="rId30" Type="http://schemas.openxmlformats.org/officeDocument/2006/relationships/slide" Target="slide30.xml"/><Relationship Id="rId35" Type="http://schemas.openxmlformats.org/officeDocument/2006/relationships/slide" Target="slide12.xml"/><Relationship Id="rId43" Type="http://schemas.openxmlformats.org/officeDocument/2006/relationships/image" Target="../media/image27.svg"/><Relationship Id="rId8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slide" Target="slide15.xml"/><Relationship Id="rId3" Type="http://schemas.openxmlformats.org/officeDocument/2006/relationships/image" Target="../media/image9.png"/><Relationship Id="rId21" Type="http://schemas.openxmlformats.org/officeDocument/2006/relationships/image" Target="../media/image7.png"/><Relationship Id="rId7" Type="http://schemas.openxmlformats.org/officeDocument/2006/relationships/image" Target="../media/image12.svg"/><Relationship Id="rId12" Type="http://schemas.openxmlformats.org/officeDocument/2006/relationships/image" Target="../media/image15.png"/><Relationship Id="rId17" Type="http://schemas.openxmlformats.org/officeDocument/2006/relationships/slide" Target="slide33.xml"/><Relationship Id="rId25" Type="http://schemas.openxmlformats.org/officeDocument/2006/relationships/image" Target="../media/image20.svg"/><Relationship Id="rId2" Type="http://schemas.openxmlformats.org/officeDocument/2006/relationships/slide" Target="slide7.xml"/><Relationship Id="rId16" Type="http://schemas.openxmlformats.org/officeDocument/2006/relationships/image" Target="../media/image85.svg"/><Relationship Id="rId20" Type="http://schemas.openxmlformats.org/officeDocument/2006/relationships/slide" Target="slide16.xml"/><Relationship Id="rId29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slide" Target="slide29.xml"/><Relationship Id="rId24" Type="http://schemas.openxmlformats.org/officeDocument/2006/relationships/image" Target="../media/image19.png"/><Relationship Id="rId5" Type="http://schemas.openxmlformats.org/officeDocument/2006/relationships/slide" Target="slide28.xml"/><Relationship Id="rId15" Type="http://schemas.openxmlformats.org/officeDocument/2006/relationships/image" Target="../media/image84.png"/><Relationship Id="rId23" Type="http://schemas.openxmlformats.org/officeDocument/2006/relationships/slide" Target="slide12.xml"/><Relationship Id="rId28" Type="http://schemas.openxmlformats.org/officeDocument/2006/relationships/image" Target="../media/image25.svg"/><Relationship Id="rId10" Type="http://schemas.openxmlformats.org/officeDocument/2006/relationships/image" Target="../media/image31.svg"/><Relationship Id="rId19" Type="http://schemas.openxmlformats.org/officeDocument/2006/relationships/image" Target="../media/image22.svg"/><Relationship Id="rId31" Type="http://schemas.openxmlformats.org/officeDocument/2006/relationships/image" Target="../media/image27.svg"/><Relationship Id="rId4" Type="http://schemas.openxmlformats.org/officeDocument/2006/relationships/image" Target="../media/image44.svg"/><Relationship Id="rId9" Type="http://schemas.openxmlformats.org/officeDocument/2006/relationships/image" Target="../media/image30.png"/><Relationship Id="rId14" Type="http://schemas.openxmlformats.org/officeDocument/2006/relationships/slide" Target="slide32.xml"/><Relationship Id="rId22" Type="http://schemas.openxmlformats.org/officeDocument/2006/relationships/image" Target="../media/image8.svg"/><Relationship Id="rId27" Type="http://schemas.openxmlformats.org/officeDocument/2006/relationships/image" Target="../media/image24.png"/><Relationship Id="rId30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6.svg"/><Relationship Id="rId18" Type="http://schemas.openxmlformats.org/officeDocument/2006/relationships/image" Target="../media/image86.png"/><Relationship Id="rId26" Type="http://schemas.openxmlformats.org/officeDocument/2006/relationships/slide" Target="slide15.xml"/><Relationship Id="rId3" Type="http://schemas.openxmlformats.org/officeDocument/2006/relationships/image" Target="../media/image9.png"/><Relationship Id="rId21" Type="http://schemas.openxmlformats.org/officeDocument/2006/relationships/image" Target="../media/image7.png"/><Relationship Id="rId7" Type="http://schemas.openxmlformats.org/officeDocument/2006/relationships/image" Target="../media/image12.svg"/><Relationship Id="rId12" Type="http://schemas.openxmlformats.org/officeDocument/2006/relationships/image" Target="../media/image15.png"/><Relationship Id="rId17" Type="http://schemas.openxmlformats.org/officeDocument/2006/relationships/slide" Target="slide33.xml"/><Relationship Id="rId25" Type="http://schemas.openxmlformats.org/officeDocument/2006/relationships/image" Target="../media/image20.svg"/><Relationship Id="rId2" Type="http://schemas.openxmlformats.org/officeDocument/2006/relationships/slide" Target="slide7.xml"/><Relationship Id="rId16" Type="http://schemas.openxmlformats.org/officeDocument/2006/relationships/image" Target="../media/image18.svg"/><Relationship Id="rId20" Type="http://schemas.openxmlformats.org/officeDocument/2006/relationships/slide" Target="slide16.xml"/><Relationship Id="rId29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slide" Target="slide29.xml"/><Relationship Id="rId24" Type="http://schemas.openxmlformats.org/officeDocument/2006/relationships/image" Target="../media/image19.png"/><Relationship Id="rId5" Type="http://schemas.openxmlformats.org/officeDocument/2006/relationships/slide" Target="slide28.xml"/><Relationship Id="rId15" Type="http://schemas.openxmlformats.org/officeDocument/2006/relationships/image" Target="../media/image17.png"/><Relationship Id="rId23" Type="http://schemas.openxmlformats.org/officeDocument/2006/relationships/slide" Target="slide12.xml"/><Relationship Id="rId28" Type="http://schemas.openxmlformats.org/officeDocument/2006/relationships/image" Target="../media/image25.svg"/><Relationship Id="rId10" Type="http://schemas.openxmlformats.org/officeDocument/2006/relationships/image" Target="../media/image31.svg"/><Relationship Id="rId19" Type="http://schemas.openxmlformats.org/officeDocument/2006/relationships/image" Target="../media/image87.svg"/><Relationship Id="rId31" Type="http://schemas.openxmlformats.org/officeDocument/2006/relationships/image" Target="../media/image27.svg"/><Relationship Id="rId4" Type="http://schemas.openxmlformats.org/officeDocument/2006/relationships/image" Target="../media/image44.svg"/><Relationship Id="rId9" Type="http://schemas.openxmlformats.org/officeDocument/2006/relationships/image" Target="../media/image30.png"/><Relationship Id="rId14" Type="http://schemas.openxmlformats.org/officeDocument/2006/relationships/slide" Target="slide32.xml"/><Relationship Id="rId22" Type="http://schemas.openxmlformats.org/officeDocument/2006/relationships/image" Target="../media/image8.svg"/><Relationship Id="rId27" Type="http://schemas.openxmlformats.org/officeDocument/2006/relationships/image" Target="../media/image24.png"/><Relationship Id="rId30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image" Target="../media/image14.svg"/><Relationship Id="rId18" Type="http://schemas.openxmlformats.org/officeDocument/2006/relationships/image" Target="../media/image17.png"/><Relationship Id="rId26" Type="http://schemas.openxmlformats.org/officeDocument/2006/relationships/image" Target="../media/image23.png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slide" Target="slide32.xml"/><Relationship Id="rId25" Type="http://schemas.openxmlformats.org/officeDocument/2006/relationships/image" Target="../media/image22.svg"/><Relationship Id="rId2" Type="http://schemas.openxmlformats.org/officeDocument/2006/relationships/slide" Target="slide16.xml"/><Relationship Id="rId16" Type="http://schemas.openxmlformats.org/officeDocument/2006/relationships/image" Target="../media/image16.svg"/><Relationship Id="rId20" Type="http://schemas.openxmlformats.org/officeDocument/2006/relationships/slide" Target="slide12.xml"/><Relationship Id="rId29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6.xml"/><Relationship Id="rId24" Type="http://schemas.openxmlformats.org/officeDocument/2006/relationships/image" Target="../media/image21.png"/><Relationship Id="rId32" Type="http://schemas.openxmlformats.org/officeDocument/2006/relationships/image" Target="../media/image27.svg"/><Relationship Id="rId5" Type="http://schemas.openxmlformats.org/officeDocument/2006/relationships/slide" Target="slide7.xml"/><Relationship Id="rId15" Type="http://schemas.openxmlformats.org/officeDocument/2006/relationships/image" Target="../media/image15.png"/><Relationship Id="rId23" Type="http://schemas.openxmlformats.org/officeDocument/2006/relationships/slide" Target="slide33.xml"/><Relationship Id="rId28" Type="http://schemas.openxmlformats.org/officeDocument/2006/relationships/image" Target="../media/image24.pn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31" Type="http://schemas.openxmlformats.org/officeDocument/2006/relationships/image" Target="../media/image26.pn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29.xml"/><Relationship Id="rId22" Type="http://schemas.openxmlformats.org/officeDocument/2006/relationships/image" Target="../media/image20.svg"/><Relationship Id="rId27" Type="http://schemas.openxmlformats.org/officeDocument/2006/relationships/slide" Target="slide15.xml"/><Relationship Id="rId30" Type="http://schemas.openxmlformats.org/officeDocument/2006/relationships/slide" Target="slide23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svg"/><Relationship Id="rId18" Type="http://schemas.openxmlformats.org/officeDocument/2006/relationships/image" Target="../media/image17.png"/><Relationship Id="rId26" Type="http://schemas.openxmlformats.org/officeDocument/2006/relationships/image" Target="../media/image32.png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34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0.png"/><Relationship Id="rId17" Type="http://schemas.openxmlformats.org/officeDocument/2006/relationships/slide" Target="slide32.xml"/><Relationship Id="rId25" Type="http://schemas.openxmlformats.org/officeDocument/2006/relationships/image" Target="../media/image22.svg"/><Relationship Id="rId33" Type="http://schemas.openxmlformats.org/officeDocument/2006/relationships/image" Target="../media/image24.png"/><Relationship Id="rId2" Type="http://schemas.openxmlformats.org/officeDocument/2006/relationships/slide" Target="slide16.xml"/><Relationship Id="rId16" Type="http://schemas.openxmlformats.org/officeDocument/2006/relationships/image" Target="../media/image16.svg"/><Relationship Id="rId20" Type="http://schemas.openxmlformats.org/officeDocument/2006/relationships/slide" Target="slide12.xml"/><Relationship Id="rId29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slide" Target="slide6.xml"/><Relationship Id="rId24" Type="http://schemas.openxmlformats.org/officeDocument/2006/relationships/image" Target="../media/image21.png"/><Relationship Id="rId32" Type="http://schemas.openxmlformats.org/officeDocument/2006/relationships/slide" Target="slide15.xml"/><Relationship Id="rId5" Type="http://schemas.openxmlformats.org/officeDocument/2006/relationships/slide" Target="slide7.xml"/><Relationship Id="rId15" Type="http://schemas.openxmlformats.org/officeDocument/2006/relationships/image" Target="../media/image15.png"/><Relationship Id="rId23" Type="http://schemas.openxmlformats.org/officeDocument/2006/relationships/slide" Target="slide33.xml"/><Relationship Id="rId28" Type="http://schemas.openxmlformats.org/officeDocument/2006/relationships/image" Target="../media/image33.pn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31" Type="http://schemas.openxmlformats.org/officeDocument/2006/relationships/image" Target="../media/image27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29.xml"/><Relationship Id="rId22" Type="http://schemas.openxmlformats.org/officeDocument/2006/relationships/image" Target="../media/image20.svg"/><Relationship Id="rId27" Type="http://schemas.openxmlformats.org/officeDocument/2006/relationships/slide" Target="slide8.xml"/><Relationship Id="rId30" Type="http://schemas.openxmlformats.org/officeDocument/2006/relationships/image" Target="../media/image26.png"/><Relationship Id="rId8" Type="http://schemas.openxmlformats.org/officeDocument/2006/relationships/slide" Target="slide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AEC0B5B-29AC-BB0F-BA0C-027ECC4DBECB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2000">
                <a:srgbClr val="FF0000"/>
              </a:gs>
              <a:gs pos="34000">
                <a:srgbClr val="7030A0"/>
              </a:gs>
              <a:gs pos="11000">
                <a:schemeClr val="accent6">
                  <a:lumMod val="75000"/>
                </a:schemeClr>
              </a:gs>
              <a:gs pos="67000">
                <a:schemeClr val="accent6">
                  <a:lumMod val="75000"/>
                </a:schemeClr>
              </a:gs>
              <a:gs pos="16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422A37-060C-24B0-4292-0223A5879181}"/>
              </a:ext>
            </a:extLst>
          </p:cNvPr>
          <p:cNvSpPr txBox="1"/>
          <p:nvPr/>
        </p:nvSpPr>
        <p:spPr>
          <a:xfrm>
            <a:off x="4232338" y="2674895"/>
            <a:ext cx="3994910" cy="86177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5000" dirty="0"/>
              <a:t>     BSA </a:t>
            </a:r>
            <a:endParaRPr lang="en-CA" sz="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4652B-7A27-6D8A-9735-4F1C9B6EA8CA}"/>
              </a:ext>
            </a:extLst>
          </p:cNvPr>
          <p:cNvSpPr txBox="1"/>
          <p:nvPr/>
        </p:nvSpPr>
        <p:spPr>
          <a:xfrm>
            <a:off x="5071755" y="3977882"/>
            <a:ext cx="219156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dirty="0"/>
              <a:t>Dawson, Brown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6D2A3-A356-B42D-7B4D-247E17054655}"/>
              </a:ext>
            </a:extLst>
          </p:cNvPr>
          <p:cNvSpPr txBox="1"/>
          <p:nvPr/>
        </p:nvSpPr>
        <p:spPr>
          <a:xfrm>
            <a:off x="5137696" y="4237556"/>
            <a:ext cx="2035513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dirty="0"/>
              <a:t>Judah, Csanyi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E4317-91D6-E2B0-0D7B-25F961CB69F8}"/>
              </a:ext>
            </a:extLst>
          </p:cNvPr>
          <p:cNvSpPr txBox="1"/>
          <p:nvPr/>
        </p:nvSpPr>
        <p:spPr>
          <a:xfrm>
            <a:off x="5137697" y="4487044"/>
            <a:ext cx="2191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Joshua, Leslie</a:t>
            </a:r>
            <a:endParaRPr lang="en-CA" sz="14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990E1-D021-9B42-7D1C-E441FA102B85}"/>
              </a:ext>
            </a:extLst>
          </p:cNvPr>
          <p:cNvSpPr txBox="1"/>
          <p:nvPr/>
        </p:nvSpPr>
        <p:spPr>
          <a:xfrm>
            <a:off x="5111032" y="4722374"/>
            <a:ext cx="21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Jeremy, Paruch</a:t>
            </a:r>
            <a:endParaRPr lang="en-CA" sz="14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3" name="Graphic 12" descr="Computer outline">
            <a:extLst>
              <a:ext uri="{FF2B5EF4-FFF2-40B4-BE49-F238E27FC236}">
                <a16:creationId xmlns:a16="http://schemas.microsoft.com/office/drawing/2014/main" id="{DC5A729B-EB7B-EAEE-E792-AAC6FBC23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09672" y="1773056"/>
            <a:ext cx="424532" cy="424532"/>
          </a:xfrm>
          <a:prstGeom prst="rect">
            <a:avLst/>
          </a:prstGeom>
          <a:effectLst>
            <a:glow rad="101600">
              <a:srgbClr val="7030A0">
                <a:alpha val="40000"/>
              </a:srgbClr>
            </a:glow>
            <a:outerShdw blurRad="50800" dist="38100" dir="5400000" algn="t" rotWithShape="0">
              <a:prstClr val="black">
                <a:alpha val="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F8C952-79C4-D61B-584D-7A74A5CD15F7}"/>
              </a:ext>
            </a:extLst>
          </p:cNvPr>
          <p:cNvSpPr txBox="1"/>
          <p:nvPr/>
        </p:nvSpPr>
        <p:spPr>
          <a:xfrm>
            <a:off x="4523165" y="3711421"/>
            <a:ext cx="319754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Book Store  Application</a:t>
            </a:r>
            <a:endParaRPr lang="en-CA" sz="14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B03858-306C-27E2-3368-029F687C19AB}"/>
              </a:ext>
            </a:extLst>
          </p:cNvPr>
          <p:cNvSpPr txBox="1"/>
          <p:nvPr/>
        </p:nvSpPr>
        <p:spPr>
          <a:xfrm>
            <a:off x="4878152" y="2215166"/>
            <a:ext cx="2703280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DJJJ  Presents 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2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0013 0.1004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0.0013 0.10047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013 0.10047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0013 0.10046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0013 0.10046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0.0013 0.10046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0.0013 0.10046 " pathEditMode="relative" rAng="0" ptsTypes="AA">
                                      <p:cBhvr>
                                        <p:cTn id="44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4" grpId="0"/>
      <p:bldP spid="14" grpId="1"/>
      <p:bldP spid="15" grpId="0"/>
      <p:bldP spid="1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34ACBD-5747-F8A1-87EA-58013B8EFD15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65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39F0A86-8031-AEBA-55F8-1451546A4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8388" y="1088881"/>
            <a:ext cx="2517652" cy="2560397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ABCC107A-CA69-D336-C596-FF7981515818}"/>
              </a:ext>
            </a:extLst>
          </p:cNvPr>
          <p:cNvSpPr/>
          <p:nvPr/>
        </p:nvSpPr>
        <p:spPr>
          <a:xfrm>
            <a:off x="5608003" y="296140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0B29B9-BA02-412A-E301-7792D01BF0F2}"/>
              </a:ext>
            </a:extLst>
          </p:cNvPr>
          <p:cNvSpPr txBox="1"/>
          <p:nvPr/>
        </p:nvSpPr>
        <p:spPr>
          <a:xfrm>
            <a:off x="5831853" y="416803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AD846-50F1-E578-2EB4-C4167BD478B4}"/>
              </a:ext>
            </a:extLst>
          </p:cNvPr>
          <p:cNvSpPr txBox="1"/>
          <p:nvPr/>
        </p:nvSpPr>
        <p:spPr>
          <a:xfrm>
            <a:off x="4886240" y="-7754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Register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5" name="Picture 14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01FCC1D6-5FD5-DBFD-142F-0E80A3AF2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90" y="4200645"/>
            <a:ext cx="4175804" cy="26479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45CA33A3-7D05-B0E0-62F8-AD4CF1FF8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919" y="3360487"/>
            <a:ext cx="3985205" cy="3488108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20" name="Picture 1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2A7727F-AC63-D54B-C837-D15ACDBC3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3" y="3286127"/>
            <a:ext cx="3812757" cy="3500466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22" name="Picture 2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BACF591-010B-2ABA-C2DB-D79BD3382BE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1933"/>
          <a:stretch>
            <a:fillRect/>
          </a:stretch>
        </p:blipFill>
        <p:spPr>
          <a:xfrm>
            <a:off x="50564" y="71408"/>
            <a:ext cx="4261225" cy="3214718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BD363-D7E8-662F-2E99-21DF5723EA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2639" y="71408"/>
            <a:ext cx="5198797" cy="2093321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674896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B692527-00E0-AA48-0C6A-8262AC31AEA6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C9AA17-1254-630A-D896-0169496F44C8}"/>
              </a:ext>
            </a:extLst>
          </p:cNvPr>
          <p:cNvSpPr/>
          <p:nvPr/>
        </p:nvSpPr>
        <p:spPr>
          <a:xfrm>
            <a:off x="3409910" y="578934"/>
            <a:ext cx="6061115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Graphic 4" descr="Workflow outline">
            <a:hlinkClick r:id="rId2" action="ppaction://hlinksldjump"/>
            <a:extLst>
              <a:ext uri="{FF2B5EF4-FFF2-40B4-BE49-F238E27FC236}">
                <a16:creationId xmlns:a16="http://schemas.microsoft.com/office/drawing/2014/main" id="{127FA12D-6AEA-65F5-77D3-6C82BC780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58762274-CF7C-E297-D3CF-66D708FDBF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9638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DCB91EA1-6FD1-51AA-61DE-1FA422471A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C98CABB9-A81B-C9F6-54B9-27F25B4FB3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22680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BB9A7613-D252-A348-8560-FDACB466D3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16739" y="689250"/>
            <a:ext cx="417600" cy="417600"/>
          </a:xfrm>
          <a:prstGeom prst="rect">
            <a:avLst/>
          </a:prstGeom>
        </p:spPr>
      </p:pic>
      <p:pic>
        <p:nvPicPr>
          <p:cNvPr id="11" name="Graphic 10">
            <a:hlinkClick r:id="rId17" action="ppaction://hlinksldjump"/>
            <a:extLst>
              <a:ext uri="{FF2B5EF4-FFF2-40B4-BE49-F238E27FC236}">
                <a16:creationId xmlns:a16="http://schemas.microsoft.com/office/drawing/2014/main" id="{23248691-7CBD-6458-CEEF-B520C14EDF6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824244" y="614704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4372D7A4-6FA6-37F0-8DC6-B09C562E3A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910798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6B3C2423-B90F-734C-2C79-8A5156BEE197}"/>
              </a:ext>
            </a:extLst>
          </p:cNvPr>
          <p:cNvSpPr txBox="1"/>
          <p:nvPr/>
        </p:nvSpPr>
        <p:spPr>
          <a:xfrm>
            <a:off x="3893248" y="1078003"/>
            <a:ext cx="2317293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Store</a:t>
            </a:r>
            <a:endParaRPr lang="en-CA" sz="10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E3DAD68C-B191-7C60-2E10-936A7B7EF8D5}"/>
              </a:ext>
            </a:extLst>
          </p:cNvPr>
          <p:cNvSpPr/>
          <p:nvPr/>
        </p:nvSpPr>
        <p:spPr>
          <a:xfrm>
            <a:off x="5033044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7030A0">
                <a:alpha val="4000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5B3DCC3-FFF6-5860-EA27-D9B28A54CE51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Store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E8CAF7-5E4E-FA8A-96AE-D51C630CBB0A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501128-A296-239A-2999-D311F48AE475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4" name="Graphic 33">
            <a:hlinkClick r:id="rId17" action="ppaction://hlinksldjump"/>
            <a:extLst>
              <a:ext uri="{FF2B5EF4-FFF2-40B4-BE49-F238E27FC236}">
                <a16:creationId xmlns:a16="http://schemas.microsoft.com/office/drawing/2014/main" id="{1AFB2D4D-619B-452B-6D23-51DC634C9E9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5554421" y="2951151"/>
            <a:ext cx="982800" cy="9828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AFF291-35BE-FA5D-42CA-897631CB359F}"/>
              </a:ext>
            </a:extLst>
          </p:cNvPr>
          <p:cNvCxnSpPr>
            <a:cxnSpLocks/>
          </p:cNvCxnSpPr>
          <p:nvPr/>
        </p:nvCxnSpPr>
        <p:spPr>
          <a:xfrm>
            <a:off x="6030579" y="4302967"/>
            <a:ext cx="0" cy="230455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Hexagon 16">
            <a:extLst>
              <a:ext uri="{FF2B5EF4-FFF2-40B4-BE49-F238E27FC236}">
                <a16:creationId xmlns:a16="http://schemas.microsoft.com/office/drawing/2014/main" id="{383FC662-8F84-822E-75BA-5F14C8CF96EE}"/>
              </a:ext>
            </a:extLst>
          </p:cNvPr>
          <p:cNvSpPr/>
          <p:nvPr/>
        </p:nvSpPr>
        <p:spPr>
          <a:xfrm>
            <a:off x="5241844" y="453342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Section Zoom 23">
                <a:extLst>
                  <a:ext uri="{FF2B5EF4-FFF2-40B4-BE49-F238E27FC236}">
                    <a16:creationId xmlns:a16="http://schemas.microsoft.com/office/drawing/2014/main" id="{4058FA7A-E8C9-7014-4934-9D24586AF9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872217"/>
                  </p:ext>
                </p:extLst>
              </p:nvPr>
            </p:nvGraphicFramePr>
            <p:xfrm>
              <a:off x="5525760" y="4918914"/>
              <a:ext cx="939600" cy="528525"/>
            </p:xfrm>
            <a:graphic>
              <a:graphicData uri="http://schemas.microsoft.com/office/powerpoint/2016/sectionzoom">
                <psez:sectionZm>
                  <psez:sectionZmObj sectionId="{169FCDFF-9B4D-4126-B84E-B8E893D3A321}">
                    <psez:zmPr id="{0D4B0008-897A-4B4E-805D-D9BE51980DFD}" transitionDur="1000" showBg="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Section Zoom 23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4058FA7A-E8C9-7014-4934-9D24586AF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25760" y="4918914"/>
                <a:ext cx="939600" cy="528525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Graphic 19" descr="Network diagram outline">
            <a:hlinkClick r:id="rId32" action="ppaction://hlinksldjump"/>
            <a:extLst>
              <a:ext uri="{FF2B5EF4-FFF2-40B4-BE49-F238E27FC236}">
                <a16:creationId xmlns:a16="http://schemas.microsoft.com/office/drawing/2014/main" id="{CAC9C25D-B113-D597-3EC0-4586BE97C66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500164" y="688905"/>
            <a:ext cx="468957" cy="468957"/>
          </a:xfrm>
          <a:prstGeom prst="rect">
            <a:avLst/>
          </a:prstGeom>
        </p:spPr>
      </p:pic>
      <p:pic>
        <p:nvPicPr>
          <p:cNvPr id="21" name="Graphic 20" descr="Shopping basket outline">
            <a:hlinkClick r:id="rId35" action="ppaction://hlinksldjump"/>
            <a:extLst>
              <a:ext uri="{FF2B5EF4-FFF2-40B4-BE49-F238E27FC236}">
                <a16:creationId xmlns:a16="http://schemas.microsoft.com/office/drawing/2014/main" id="{7FFEE62F-97BB-7EE4-F365-1338C9CD478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5351177" y="702581"/>
            <a:ext cx="417600" cy="417600"/>
          </a:xfrm>
          <a:prstGeom prst="rect">
            <a:avLst/>
          </a:prstGeom>
        </p:spPr>
      </p:pic>
      <p:pic>
        <p:nvPicPr>
          <p:cNvPr id="22" name="Graphic 21" descr="User outline">
            <a:hlinkClick r:id="rId38" action="ppaction://hlinksldjump"/>
            <a:extLst>
              <a:ext uri="{FF2B5EF4-FFF2-40B4-BE49-F238E27FC236}">
                <a16:creationId xmlns:a16="http://schemas.microsoft.com/office/drawing/2014/main" id="{8DE871CA-2336-C954-A271-01B05D9135C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5909638" y="714238"/>
            <a:ext cx="418290" cy="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5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EE1B20-2938-CF6D-1DFE-93D1151AFAA5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20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BE23982A-4950-D74F-7994-8A5DF4664DF4}"/>
              </a:ext>
            </a:extLst>
          </p:cNvPr>
          <p:cNvSpPr/>
          <p:nvPr/>
        </p:nvSpPr>
        <p:spPr>
          <a:xfrm>
            <a:off x="5595033" y="459356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B94A4-1774-2DC2-5EF1-AC2C9C0CCB2D}"/>
              </a:ext>
            </a:extLst>
          </p:cNvPr>
          <p:cNvSpPr txBox="1"/>
          <p:nvPr/>
        </p:nvSpPr>
        <p:spPr>
          <a:xfrm>
            <a:off x="5818883" y="580019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A17B2-287A-0C31-0D9F-E92F5C71D010}"/>
              </a:ext>
            </a:extLst>
          </p:cNvPr>
          <p:cNvSpPr txBox="1"/>
          <p:nvPr/>
        </p:nvSpPr>
        <p:spPr>
          <a:xfrm>
            <a:off x="4801934" y="0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The Inventory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2" name="Picture 1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114ACFE-96FE-5CAC-A09D-C0D3C87A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949"/>
          <a:stretch>
            <a:fillRect/>
          </a:stretch>
        </p:blipFill>
        <p:spPr>
          <a:xfrm>
            <a:off x="8742792" y="32652"/>
            <a:ext cx="3423735" cy="2852390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0BADCE6-C13E-A0D9-2AEA-72A5EB89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337" y="2885042"/>
            <a:ext cx="3608190" cy="3781558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pic>
        <p:nvPicPr>
          <p:cNvPr id="16" name="Picture 1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4343C16-C496-1C21-6228-029023793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3" y="23137"/>
            <a:ext cx="4419527" cy="152538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A227139-5A27-B930-4729-0F4C91AD0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2" y="1593696"/>
            <a:ext cx="4260777" cy="5193369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916A6679-9453-39F4-A40E-B73F8D06A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087" y="1407690"/>
            <a:ext cx="2846835" cy="464615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85779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78B4F-00A6-3A49-0EC9-90CE0032B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4EA6BEC-E2A5-99B6-8630-E58C5F0CDD72}"/>
              </a:ext>
            </a:extLst>
          </p:cNvPr>
          <p:cNvSpPr/>
          <p:nvPr/>
        </p:nvSpPr>
        <p:spPr>
          <a:xfrm>
            <a:off x="3133197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DB1168D-3660-4A57-961C-FFE64843AF42}"/>
              </a:ext>
            </a:extLst>
          </p:cNvPr>
          <p:cNvSpPr/>
          <p:nvPr/>
        </p:nvSpPr>
        <p:spPr>
          <a:xfrm>
            <a:off x="3409910" y="578934"/>
            <a:ext cx="6061115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Graphic 3">
            <a:hlinkClick r:id="rId2" action="ppaction://hlinksldjump"/>
            <a:extLst>
              <a:ext uri="{FF2B5EF4-FFF2-40B4-BE49-F238E27FC236}">
                <a16:creationId xmlns:a16="http://schemas.microsoft.com/office/drawing/2014/main" id="{B75BDC4B-139E-9D99-6D0C-218B03C05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78965" y="650163"/>
            <a:ext cx="418290" cy="418290"/>
          </a:xfrm>
          <a:prstGeom prst="rect">
            <a:avLst/>
          </a:prstGeom>
        </p:spPr>
      </p:pic>
      <p:pic>
        <p:nvPicPr>
          <p:cNvPr id="5" name="Graphic 4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7FA320C5-CDA7-B180-C820-9AB8E9CFC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1BF34D6D-DBF7-7DA1-B482-93024CCBD8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79638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2FEAB48C-B6E5-1680-2E1C-B71CB55676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354EED22-861C-D4C6-2344-BABC8EBD0C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22680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38B6A909-37BE-20CA-8A71-0F853CA950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16739" y="689250"/>
            <a:ext cx="417600" cy="417600"/>
          </a:xfrm>
          <a:prstGeom prst="rect">
            <a:avLst/>
          </a:prstGeom>
        </p:spPr>
      </p:pic>
      <p:pic>
        <p:nvPicPr>
          <p:cNvPr id="11" name="Graphic 10">
            <a:hlinkClick r:id="rId20" action="ppaction://hlinksldjump"/>
            <a:extLst>
              <a:ext uri="{FF2B5EF4-FFF2-40B4-BE49-F238E27FC236}">
                <a16:creationId xmlns:a16="http://schemas.microsoft.com/office/drawing/2014/main" id="{1D2C6BC9-21B0-63CA-0E06-E1FB96270F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4830101" y="687123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D89D142C-A44B-12A1-BC8D-0412A401638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910798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FA408ECE-4A5E-046C-CF99-19C3B3F64164}"/>
              </a:ext>
            </a:extLst>
          </p:cNvPr>
          <p:cNvSpPr txBox="1"/>
          <p:nvPr/>
        </p:nvSpPr>
        <p:spPr>
          <a:xfrm>
            <a:off x="4937351" y="1139682"/>
            <a:ext cx="2317293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User Profile</a:t>
            </a:r>
            <a:endParaRPr lang="en-CA" sz="10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0A3B2A1-27E5-0BDA-BD3C-E55935500160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User Profile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BCD078-E6EB-9294-3E14-E493B4F31B07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E9107E-2B33-8B4E-C34B-465838A3724B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790D9C-4A2C-0CA5-621F-6701C2A61D4F}"/>
              </a:ext>
            </a:extLst>
          </p:cNvPr>
          <p:cNvCxnSpPr>
            <a:cxnSpLocks/>
          </p:cNvCxnSpPr>
          <p:nvPr/>
        </p:nvCxnSpPr>
        <p:spPr>
          <a:xfrm>
            <a:off x="6030579" y="4302967"/>
            <a:ext cx="0" cy="230455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Hexagon 16">
            <a:extLst>
              <a:ext uri="{FF2B5EF4-FFF2-40B4-BE49-F238E27FC236}">
                <a16:creationId xmlns:a16="http://schemas.microsoft.com/office/drawing/2014/main" id="{2395302D-151D-F59D-B365-E1CBDC88A141}"/>
              </a:ext>
            </a:extLst>
          </p:cNvPr>
          <p:cNvSpPr/>
          <p:nvPr/>
        </p:nvSpPr>
        <p:spPr>
          <a:xfrm>
            <a:off x="5241844" y="453342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20" name="Graphic 19" descr="Network diagram outline">
            <a:hlinkClick r:id="rId26" action="ppaction://hlinksldjump"/>
            <a:extLst>
              <a:ext uri="{FF2B5EF4-FFF2-40B4-BE49-F238E27FC236}">
                <a16:creationId xmlns:a16="http://schemas.microsoft.com/office/drawing/2014/main" id="{042D3327-644A-F742-B63F-FC6B294305B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00164" y="688905"/>
            <a:ext cx="468957" cy="468957"/>
          </a:xfrm>
          <a:prstGeom prst="rect">
            <a:avLst/>
          </a:prstGeom>
        </p:spPr>
      </p:pic>
      <p:pic>
        <p:nvPicPr>
          <p:cNvPr id="21" name="Graphic 20" descr="Shopping basket outline">
            <a:hlinkClick r:id="rId29" action="ppaction://hlinksldjump"/>
            <a:extLst>
              <a:ext uri="{FF2B5EF4-FFF2-40B4-BE49-F238E27FC236}">
                <a16:creationId xmlns:a16="http://schemas.microsoft.com/office/drawing/2014/main" id="{305D4220-5A1A-FAC6-A537-CD759BC4CB5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5351177" y="702581"/>
            <a:ext cx="417600" cy="417600"/>
          </a:xfrm>
          <a:prstGeom prst="rect">
            <a:avLst/>
          </a:prstGeom>
        </p:spPr>
      </p:pic>
      <p:pic>
        <p:nvPicPr>
          <p:cNvPr id="12" name="Graphic 11">
            <a:hlinkClick r:id="rId2" action="ppaction://hlinksldjump"/>
            <a:extLst>
              <a:ext uri="{FF2B5EF4-FFF2-40B4-BE49-F238E27FC236}">
                <a16:creationId xmlns:a16="http://schemas.microsoft.com/office/drawing/2014/main" id="{9F423965-3071-E0E8-A3BC-F1114AB60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50281" y="2673805"/>
            <a:ext cx="1318668" cy="131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1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>
        <p159:morph option="byObject"/>
      </p:transition>
    </mc:Choice>
    <mc:Fallback>
      <p:transition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E280C-1CF4-CCA5-EE64-6CA8A4B02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E1A697-EB6A-C5B4-D5B9-BFF54B929AAD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473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2B00F-C205-540F-E0A9-31CF628D0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3A0DC62D-FFF8-D688-250A-1018443F6575}"/>
              </a:ext>
            </a:extLst>
          </p:cNvPr>
          <p:cNvSpPr/>
          <p:nvPr/>
        </p:nvSpPr>
        <p:spPr>
          <a:xfrm>
            <a:off x="5615840" y="398599"/>
            <a:ext cx="833321" cy="718380"/>
          </a:xfrm>
          <a:prstGeom prst="hexagon">
            <a:avLst/>
          </a:prstGeom>
          <a:solidFill>
            <a:srgbClr val="0070C0">
              <a:alpha val="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5CDC9-5B31-ECE7-DEE8-87C144109A8D}"/>
              </a:ext>
            </a:extLst>
          </p:cNvPr>
          <p:cNvSpPr txBox="1"/>
          <p:nvPr/>
        </p:nvSpPr>
        <p:spPr>
          <a:xfrm>
            <a:off x="5839690" y="519262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776E0-4484-C96D-33EC-FB35A0BB214F}"/>
              </a:ext>
            </a:extLst>
          </p:cNvPr>
          <p:cNvSpPr txBox="1"/>
          <p:nvPr/>
        </p:nvSpPr>
        <p:spPr>
          <a:xfrm>
            <a:off x="4882687" y="74083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User Profile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723DE4-F583-A909-8855-4CFF37781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75" y="1337442"/>
            <a:ext cx="5758387" cy="396594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7FC4589-D5A5-08FD-F3C5-87C101DDA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465" y="996316"/>
            <a:ext cx="3004897" cy="4648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927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09A70B7-94A8-F2B0-4B9E-E520E853596A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0070C0"/>
              </a:gs>
              <a:gs pos="35000">
                <a:srgbClr val="0070C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0070C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2140C6C-83D1-4BF3-705B-2C062D0DF974}"/>
              </a:ext>
            </a:extLst>
          </p:cNvPr>
          <p:cNvSpPr/>
          <p:nvPr/>
        </p:nvSpPr>
        <p:spPr>
          <a:xfrm>
            <a:off x="3400385" y="585693"/>
            <a:ext cx="6365915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Graphic 4" descr="Workflow outline">
            <a:hlinkClick r:id="rId2" action="ppaction://hlinksldjump"/>
            <a:extLst>
              <a:ext uri="{FF2B5EF4-FFF2-40B4-BE49-F238E27FC236}">
                <a16:creationId xmlns:a16="http://schemas.microsoft.com/office/drawing/2014/main" id="{4904F4C0-BC06-8EB8-0DE6-1DA69EE27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D859F874-8462-6480-2038-15E8AD8FD0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6638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37673C0B-3FEB-47F8-F149-7D02EABEDF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03EFA0D9-871A-74FD-24EA-C9BDDDFCA7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9680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DF49C415-9FE0-26F7-14AF-27CDA06AD5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83739" y="689250"/>
            <a:ext cx="417600" cy="417600"/>
          </a:xfrm>
          <a:prstGeom prst="rect">
            <a:avLst/>
          </a:prstGeom>
        </p:spPr>
      </p:pic>
      <p:pic>
        <p:nvPicPr>
          <p:cNvPr id="11" name="Graphic 10" descr="Puzzle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A15DA172-E5ED-3B8F-C434-47FB28634A8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12" name="Graphic 11" descr="Shopping basket outline">
            <a:hlinkClick r:id="rId20" action="ppaction://hlinksldjump"/>
            <a:extLst>
              <a:ext uri="{FF2B5EF4-FFF2-40B4-BE49-F238E27FC236}">
                <a16:creationId xmlns:a16="http://schemas.microsoft.com/office/drawing/2014/main" id="{516A9148-133D-D0AB-F547-CED04CC375F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5314704" y="614704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5176B984-2823-EE53-A4F8-801959E8C2A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677798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C49C5F26-5F31-C032-7465-3E3372D3722B}"/>
              </a:ext>
            </a:extLst>
          </p:cNvPr>
          <p:cNvSpPr txBox="1"/>
          <p:nvPr/>
        </p:nvSpPr>
        <p:spPr>
          <a:xfrm>
            <a:off x="4974822" y="1106850"/>
            <a:ext cx="1143784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Basket</a:t>
            </a:r>
            <a:endParaRPr lang="en-CA" sz="10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CFB1E554-4039-36E5-A84A-A2B7994E27A2}"/>
              </a:ext>
            </a:extLst>
          </p:cNvPr>
          <p:cNvSpPr/>
          <p:nvPr/>
        </p:nvSpPr>
        <p:spPr>
          <a:xfrm>
            <a:off x="5033044" y="25931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0070C0">
                <a:alpha val="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C09A01-E1CB-AB5E-91D6-D4A5C7AE6D76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Basket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2D2895-B87E-F39F-B4F4-CB52DA8C4196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3DF1E8-C960-E7C9-89C8-F0E6492AC54C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4" name="Graphic 33">
            <a:hlinkClick r:id="rId20" action="ppaction://hlinksldjump"/>
            <a:extLst>
              <a:ext uri="{FF2B5EF4-FFF2-40B4-BE49-F238E27FC236}">
                <a16:creationId xmlns:a16="http://schemas.microsoft.com/office/drawing/2014/main" id="{71AB8647-DC74-5B24-9ACB-9666B7D795C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5575491" y="2968304"/>
            <a:ext cx="982800" cy="9828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EA7485-4C51-1CE8-AB96-49998916E3C6}"/>
              </a:ext>
            </a:extLst>
          </p:cNvPr>
          <p:cNvCxnSpPr>
            <a:cxnSpLocks/>
          </p:cNvCxnSpPr>
          <p:nvPr/>
        </p:nvCxnSpPr>
        <p:spPr>
          <a:xfrm>
            <a:off x="8140116" y="2597385"/>
            <a:ext cx="0" cy="230455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Hexagon 16">
            <a:extLst>
              <a:ext uri="{FF2B5EF4-FFF2-40B4-BE49-F238E27FC236}">
                <a16:creationId xmlns:a16="http://schemas.microsoft.com/office/drawing/2014/main" id="{B716EFA5-2BB0-F9C2-5597-FE57070969A6}"/>
              </a:ext>
            </a:extLst>
          </p:cNvPr>
          <p:cNvSpPr/>
          <p:nvPr/>
        </p:nvSpPr>
        <p:spPr>
          <a:xfrm>
            <a:off x="7351381" y="2827840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1" name="Section Zoom 20">
                <a:extLst>
                  <a:ext uri="{FF2B5EF4-FFF2-40B4-BE49-F238E27FC236}">
                    <a16:creationId xmlns:a16="http://schemas.microsoft.com/office/drawing/2014/main" id="{9A0C3A85-3691-0589-67AD-D2289F8F27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8466352"/>
                  </p:ext>
                </p:extLst>
              </p:nvPr>
            </p:nvGraphicFramePr>
            <p:xfrm>
              <a:off x="7675310" y="3213332"/>
              <a:ext cx="939600" cy="528525"/>
            </p:xfrm>
            <a:graphic>
              <a:graphicData uri="http://schemas.microsoft.com/office/powerpoint/2016/sectionzoom">
                <psez:sectionZm>
                  <psez:sectionZmObj sectionId="{DB36F80A-9D94-45A8-9B1E-B02F0914617E}">
                    <psez:zmPr id="{2C54B91E-0E6D-4355-85B3-418244F2783C}" transitionDur="1000" showBg="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1" name="Section Zoom 20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9A0C3A85-3691-0589-67AD-D2289F8F27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75310" y="3213332"/>
                <a:ext cx="939600" cy="528525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Hexagon 19">
            <a:extLst>
              <a:ext uri="{FF2B5EF4-FFF2-40B4-BE49-F238E27FC236}">
                <a16:creationId xmlns:a16="http://schemas.microsoft.com/office/drawing/2014/main" id="{2DC45FAB-E10B-8675-D359-3BD7822DC885}"/>
              </a:ext>
            </a:extLst>
          </p:cNvPr>
          <p:cNvSpPr/>
          <p:nvPr/>
        </p:nvSpPr>
        <p:spPr>
          <a:xfrm>
            <a:off x="5259063" y="4550760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22" name="Graphic 21" descr="Network diagram outline">
            <a:hlinkClick r:id="rId32" action="ppaction://hlinksldjump"/>
            <a:extLst>
              <a:ext uri="{FF2B5EF4-FFF2-40B4-BE49-F238E27FC236}">
                <a16:creationId xmlns:a16="http://schemas.microsoft.com/office/drawing/2014/main" id="{552B3E07-5DAE-0AD9-2524-CA87EA55167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446541" y="688905"/>
            <a:ext cx="468957" cy="468957"/>
          </a:xfrm>
          <a:prstGeom prst="rect">
            <a:avLst/>
          </a:prstGeom>
        </p:spPr>
      </p:pic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4" name="Section Zoom 23">
                <a:extLst>
                  <a:ext uri="{FF2B5EF4-FFF2-40B4-BE49-F238E27FC236}">
                    <a16:creationId xmlns:a16="http://schemas.microsoft.com/office/drawing/2014/main" id="{3E52D6F7-B3CD-8830-DBE8-B6AE43C2F8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5535082"/>
                  </p:ext>
                </p:extLst>
              </p:nvPr>
            </p:nvGraphicFramePr>
            <p:xfrm>
              <a:off x="5365079" y="4836183"/>
              <a:ext cx="1295400" cy="728663"/>
            </p:xfrm>
            <a:graphic>
              <a:graphicData uri="http://schemas.microsoft.com/office/powerpoint/2016/sectionzoom">
                <psez:sectionZm>
                  <psez:sectionZmObj sectionId="{F76DC1E7-2D2E-436B-B19E-514BAAFDFA9E}">
                    <psez:zmPr id="{CC140600-F907-45DC-BA1E-DE269BDE8A01}" transitionDur="1000" showBg="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95400" cy="72866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4" name="Section Zoom 23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3E52D6F7-B3CD-8830-DBE8-B6AE43C2F8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65079" y="4836183"/>
                <a:ext cx="1295400" cy="728663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Graphic 24" descr="User outline">
            <a:hlinkClick r:id="rId37" action="ppaction://hlinksldjump"/>
            <a:extLst>
              <a:ext uri="{FF2B5EF4-FFF2-40B4-BE49-F238E27FC236}">
                <a16:creationId xmlns:a16="http://schemas.microsoft.com/office/drawing/2014/main" id="{C0E35E19-A3C9-2624-7853-E1255C03451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5894659" y="672715"/>
            <a:ext cx="418290" cy="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5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5B7051-86E7-D698-0FC8-FC881211844F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30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955C8-9070-BE2B-BA75-B811D2F06CE7}"/>
              </a:ext>
            </a:extLst>
          </p:cNvPr>
          <p:cNvSpPr txBox="1"/>
          <p:nvPr/>
        </p:nvSpPr>
        <p:spPr>
          <a:xfrm>
            <a:off x="2660434" y="2570282"/>
            <a:ext cx="7982166" cy="93871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5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Why this project?</a:t>
            </a:r>
            <a:endParaRPr lang="en-CA" sz="55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41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A925C821-2BD5-982B-DE8A-93E1213AA5B4}"/>
              </a:ext>
            </a:extLst>
          </p:cNvPr>
          <p:cNvSpPr/>
          <p:nvPr/>
        </p:nvSpPr>
        <p:spPr>
          <a:xfrm>
            <a:off x="5615840" y="398599"/>
            <a:ext cx="833321" cy="718380"/>
          </a:xfrm>
          <a:prstGeom prst="hexagon">
            <a:avLst/>
          </a:prstGeom>
          <a:solidFill>
            <a:srgbClr val="0070C0">
              <a:alpha val="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30752-EEB8-748F-5A41-180F3E2E50F9}"/>
              </a:ext>
            </a:extLst>
          </p:cNvPr>
          <p:cNvSpPr txBox="1"/>
          <p:nvPr/>
        </p:nvSpPr>
        <p:spPr>
          <a:xfrm>
            <a:off x="5839690" y="519262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45E5B-C34A-30A1-5022-E9F8BAB5674D}"/>
              </a:ext>
            </a:extLst>
          </p:cNvPr>
          <p:cNvSpPr txBox="1"/>
          <p:nvPr/>
        </p:nvSpPr>
        <p:spPr>
          <a:xfrm>
            <a:off x="4882687" y="74083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Items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B93DB-4BC0-2888-F03F-E33A61340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0735" y="1192826"/>
            <a:ext cx="3681411" cy="1842530"/>
          </a:xfrm>
          <a:prstGeom prst="rect">
            <a:avLst/>
          </a:prstGeom>
          <a:solidFill>
            <a:srgbClr val="0070C0">
              <a:alpha val="5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Picture 9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4F097279-7BAB-6D1F-9484-9DD55F609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099" y="12977"/>
            <a:ext cx="3736901" cy="4625555"/>
          </a:xfrm>
          <a:prstGeom prst="rect">
            <a:avLst/>
          </a:prstGeom>
          <a:solidFill>
            <a:srgbClr val="0070C0">
              <a:alpha val="5000"/>
            </a:srgbClr>
          </a:solidFill>
          <a:ln>
            <a:solidFill>
              <a:srgbClr val="FF0000"/>
            </a:solidFill>
          </a:ln>
        </p:spPr>
      </p:pic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D4970DE-21EA-9D9D-0120-53678CE2F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78"/>
            <a:ext cx="3785898" cy="4677863"/>
          </a:xfrm>
          <a:prstGeom prst="rect">
            <a:avLst/>
          </a:prstGeom>
          <a:solidFill>
            <a:srgbClr val="0070C0">
              <a:alpha val="5000"/>
            </a:srgbClr>
          </a:solidFill>
          <a:ln>
            <a:solidFill>
              <a:schemeClr val="accent6"/>
            </a:solidFill>
          </a:ln>
        </p:spPr>
      </p:pic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F49F4FD-850D-8F4B-06CB-30ECFD1EC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990" y="3110283"/>
            <a:ext cx="3736901" cy="3747717"/>
          </a:xfrm>
          <a:prstGeom prst="rect">
            <a:avLst/>
          </a:prstGeom>
          <a:solidFill>
            <a:srgbClr val="0070C0">
              <a:alpha val="5000"/>
            </a:srgbClr>
          </a:solidFill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16484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E75E-67E3-7194-23F6-0E0582108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725BCC-5A53-F98D-7617-A1ACA08E8723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185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4E052-6752-369A-931C-67EF90FBA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D9A9FD8-4C7C-F15E-2683-45C0E795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866" y="954627"/>
            <a:ext cx="2951178" cy="342443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EFC9E4-3A5F-80C7-C49E-E4128252B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3" y="0"/>
            <a:ext cx="3916227" cy="3531396"/>
          </a:xfrm>
          <a:prstGeom prst="rect">
            <a:avLst/>
          </a:prstGeom>
          <a:solidFill>
            <a:srgbClr val="0070C0">
              <a:alpha val="5000"/>
            </a:srgbClr>
          </a:solidFill>
          <a:ln>
            <a:solidFill>
              <a:srgbClr val="0070C0"/>
            </a:solidFill>
          </a:ln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35EFB6A5-1896-E69F-9BBA-503F4BBF7BD0}"/>
              </a:ext>
            </a:extLst>
          </p:cNvPr>
          <p:cNvSpPr/>
          <p:nvPr/>
        </p:nvSpPr>
        <p:spPr>
          <a:xfrm>
            <a:off x="5615840" y="398599"/>
            <a:ext cx="833321" cy="718380"/>
          </a:xfrm>
          <a:prstGeom prst="hexagon">
            <a:avLst/>
          </a:prstGeom>
          <a:solidFill>
            <a:srgbClr val="0070C0">
              <a:alpha val="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DD29F-92DA-5DF2-E784-4D390F918715}"/>
              </a:ext>
            </a:extLst>
          </p:cNvPr>
          <p:cNvSpPr txBox="1"/>
          <p:nvPr/>
        </p:nvSpPr>
        <p:spPr>
          <a:xfrm>
            <a:off x="5839690" y="519262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8512C-BB02-C17A-A79A-4B57F7F14647}"/>
              </a:ext>
            </a:extLst>
          </p:cNvPr>
          <p:cNvSpPr txBox="1"/>
          <p:nvPr/>
        </p:nvSpPr>
        <p:spPr>
          <a:xfrm>
            <a:off x="4882687" y="74083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Checkout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D66BD1-B092-2193-F91A-BA48EFE3B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8162" y="305584"/>
            <a:ext cx="3461252" cy="4073481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rgbClr val="FF0000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A02A2EC-CDC5-15C0-6219-2AF608F38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14" y="3582575"/>
            <a:ext cx="3887324" cy="2181986"/>
          </a:xfrm>
          <a:prstGeom prst="rect">
            <a:avLst/>
          </a:prstGeom>
          <a:solidFill>
            <a:srgbClr val="0070C0">
              <a:alpha val="5000"/>
            </a:srgbClr>
          </a:solidFill>
          <a:ln>
            <a:solidFill>
              <a:srgbClr val="7030A0"/>
            </a:solidFill>
          </a:ln>
        </p:spPr>
      </p:pic>
      <p:pic>
        <p:nvPicPr>
          <p:cNvPr id="8" name="Picture 7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8DBCAC2B-C94B-A298-D39F-32BB97212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7815" y="4379065"/>
            <a:ext cx="3707313" cy="2456772"/>
          </a:xfrm>
          <a:prstGeom prst="rect">
            <a:avLst/>
          </a:prstGeom>
        </p:spPr>
      </p:pic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3ACC254-E65A-2B11-A11C-918A287BA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647" y="4472080"/>
            <a:ext cx="3461252" cy="2298408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018147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E89E5-762D-8230-A582-195E01D47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56519D3-ECF1-4133-F0E6-4F2FC7D235AD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45000">
                <a:schemeClr val="accent5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1C1935C-B4CA-FE82-0F92-7DFE6452925A}"/>
              </a:ext>
            </a:extLst>
          </p:cNvPr>
          <p:cNvSpPr/>
          <p:nvPr/>
        </p:nvSpPr>
        <p:spPr>
          <a:xfrm>
            <a:off x="3409910" y="578934"/>
            <a:ext cx="6302415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1" name="Graphic 20">
            <a:hlinkClick r:id="rId2" action="ppaction://hlinksldjump"/>
            <a:extLst>
              <a:ext uri="{FF2B5EF4-FFF2-40B4-BE49-F238E27FC236}">
                <a16:creationId xmlns:a16="http://schemas.microsoft.com/office/drawing/2014/main" id="{E6F35A28-125E-08D8-5213-0D955A71E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33107" y="684244"/>
            <a:ext cx="418290" cy="418290"/>
          </a:xfrm>
          <a:prstGeom prst="rect">
            <a:avLst/>
          </a:prstGeom>
        </p:spPr>
      </p:pic>
      <p:pic>
        <p:nvPicPr>
          <p:cNvPr id="22" name="Graphic 21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5D002519-75B3-2FCE-C81D-EF6211D5A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44203" y="684244"/>
            <a:ext cx="417600" cy="417600"/>
          </a:xfrm>
          <a:prstGeom prst="rect">
            <a:avLst/>
          </a:prstGeom>
        </p:spPr>
      </p:pic>
      <p:pic>
        <p:nvPicPr>
          <p:cNvPr id="23" name="Graphic 22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2AD19608-7A68-5A92-EFFB-545BDC3428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0103" y="684244"/>
            <a:ext cx="417600" cy="417600"/>
          </a:xfrm>
          <a:prstGeom prst="rect">
            <a:avLst/>
          </a:prstGeom>
        </p:spPr>
      </p:pic>
      <p:pic>
        <p:nvPicPr>
          <p:cNvPr id="25" name="Graphic 24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6D6166D9-6928-9336-3E19-A32D3BFDA4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26" name="Graphic 25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E202C35F-51EF-AE82-8725-A8C4F77F19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53145" y="684244"/>
            <a:ext cx="417600" cy="417600"/>
          </a:xfrm>
          <a:prstGeom prst="rect">
            <a:avLst/>
          </a:prstGeom>
        </p:spPr>
      </p:pic>
      <p:pic>
        <p:nvPicPr>
          <p:cNvPr id="27" name="Graphic 26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C8605198-4C89-8EC1-9192-AD4EA2D8B9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47204" y="684244"/>
            <a:ext cx="417600" cy="417600"/>
          </a:xfrm>
          <a:prstGeom prst="rect">
            <a:avLst/>
          </a:prstGeom>
        </p:spPr>
      </p:pic>
      <p:pic>
        <p:nvPicPr>
          <p:cNvPr id="28" name="Graphic 27" descr="Store outline">
            <a:hlinkClick r:id="rId20" action="ppaction://hlinksldjump"/>
            <a:extLst>
              <a:ext uri="{FF2B5EF4-FFF2-40B4-BE49-F238E27FC236}">
                <a16:creationId xmlns:a16="http://schemas.microsoft.com/office/drawing/2014/main" id="{5A06138E-FB57-3759-7A50-BD74E1AADC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30" name="Graphic 29" descr="Question Mark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AD7A45D3-09C3-888D-2666-3C74006CFF5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041263" y="684244"/>
            <a:ext cx="417600" cy="417600"/>
          </a:xfrm>
          <a:prstGeom prst="rect">
            <a:avLst/>
          </a:prstGeom>
        </p:spPr>
      </p:pic>
      <p:sp>
        <p:nvSpPr>
          <p:cNvPr id="24" name="!!text">
            <a:extLst>
              <a:ext uri="{FF2B5EF4-FFF2-40B4-BE49-F238E27FC236}">
                <a16:creationId xmlns:a16="http://schemas.microsoft.com/office/drawing/2014/main" id="{FE6A2947-B924-3DE6-1CAC-47894C99A0AA}"/>
              </a:ext>
            </a:extLst>
          </p:cNvPr>
          <p:cNvSpPr txBox="1"/>
          <p:nvPr/>
        </p:nvSpPr>
        <p:spPr>
          <a:xfrm>
            <a:off x="6260169" y="1156138"/>
            <a:ext cx="1230784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Diagrams</a:t>
            </a:r>
            <a:endParaRPr lang="en-CA" sz="1000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5AB3DA08-CF81-3473-F3A1-5B3605960728}"/>
              </a:ext>
            </a:extLst>
          </p:cNvPr>
          <p:cNvSpPr/>
          <p:nvPr/>
        </p:nvSpPr>
        <p:spPr>
          <a:xfrm>
            <a:off x="5073133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chemeClr val="accent5">
                <a:alpha val="40000"/>
              </a:scheme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8E60CA0-1712-995A-29C5-C32843D53D0B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Diagrams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05DEDA-873F-F76F-7D1A-1F95FF6A2F5F}"/>
              </a:ext>
            </a:extLst>
          </p:cNvPr>
          <p:cNvCxnSpPr>
            <a:cxnSpLocks/>
            <a:stCxn id="33" idx="3"/>
            <a:endCxn id="38" idx="0"/>
          </p:cNvCxnSpPr>
          <p:nvPr/>
        </p:nvCxnSpPr>
        <p:spPr>
          <a:xfrm flipH="1" flipV="1">
            <a:off x="4917343" y="3423998"/>
            <a:ext cx="155790" cy="500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Hexagon 37">
            <a:extLst>
              <a:ext uri="{FF2B5EF4-FFF2-40B4-BE49-F238E27FC236}">
                <a16:creationId xmlns:a16="http://schemas.microsoft.com/office/drawing/2014/main" id="{DCF8D2A5-3F4F-A8AA-948D-FC93AEB74EBA}"/>
              </a:ext>
            </a:extLst>
          </p:cNvPr>
          <p:cNvSpPr/>
          <p:nvPr/>
        </p:nvSpPr>
        <p:spPr>
          <a:xfrm>
            <a:off x="3409910" y="277424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8C4C4C9-6627-68FD-F142-E096E97E1B6A}"/>
              </a:ext>
            </a:extLst>
          </p:cNvPr>
          <p:cNvSpPr/>
          <p:nvPr/>
        </p:nvSpPr>
        <p:spPr>
          <a:xfrm>
            <a:off x="5493433" y="2524961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7EE25BF-33BB-B76F-40FC-51A19DE1AB91}"/>
              </a:ext>
            </a:extLst>
          </p:cNvPr>
          <p:cNvSpPr/>
          <p:nvPr/>
        </p:nvSpPr>
        <p:spPr>
          <a:xfrm>
            <a:off x="5034801" y="3375633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451AE53-A4C7-7AA2-17ED-0D903CCECBE3}"/>
              </a:ext>
            </a:extLst>
          </p:cNvPr>
          <p:cNvSpPr/>
          <p:nvPr/>
        </p:nvSpPr>
        <p:spPr>
          <a:xfrm>
            <a:off x="5468985" y="4264634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A618B95-A066-5791-8654-751CB8FDF919}"/>
              </a:ext>
            </a:extLst>
          </p:cNvPr>
          <p:cNvSpPr/>
          <p:nvPr/>
        </p:nvSpPr>
        <p:spPr>
          <a:xfrm>
            <a:off x="6635176" y="4283801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E3BD4E-4C9B-A0AA-90E1-BED2AD8544B6}"/>
              </a:ext>
            </a:extLst>
          </p:cNvPr>
          <p:cNvSpPr/>
          <p:nvPr/>
        </p:nvSpPr>
        <p:spPr>
          <a:xfrm>
            <a:off x="7062406" y="3390667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C09E8E7-0CF6-3E70-66A3-CD5C9EBA99EB}"/>
              </a:ext>
            </a:extLst>
          </p:cNvPr>
          <p:cNvSpPr/>
          <p:nvPr/>
        </p:nvSpPr>
        <p:spPr>
          <a:xfrm>
            <a:off x="6635175" y="2516702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AC40A0E-9C90-8252-663A-6FB1DDFFFA20}"/>
              </a:ext>
            </a:extLst>
          </p:cNvPr>
          <p:cNvCxnSpPr>
            <a:cxnSpLocks/>
            <a:endCxn id="39" idx="7"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F65B770-D616-9C6C-12BD-F16E2ABD948C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Hexagon 74">
            <a:extLst>
              <a:ext uri="{FF2B5EF4-FFF2-40B4-BE49-F238E27FC236}">
                <a16:creationId xmlns:a16="http://schemas.microsoft.com/office/drawing/2014/main" id="{37D9D81B-7A12-73AD-94AC-2A88F72357B7}"/>
              </a:ext>
            </a:extLst>
          </p:cNvPr>
          <p:cNvSpPr/>
          <p:nvPr/>
        </p:nvSpPr>
        <p:spPr>
          <a:xfrm>
            <a:off x="7444865" y="2779241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73462E4-D4C8-14E7-0628-9B55CF90D5DE}"/>
              </a:ext>
            </a:extLst>
          </p:cNvPr>
          <p:cNvCxnSpPr>
            <a:cxnSpLocks/>
          </p:cNvCxnSpPr>
          <p:nvPr/>
        </p:nvCxnSpPr>
        <p:spPr>
          <a:xfrm flipH="1">
            <a:off x="7139069" y="3442551"/>
            <a:ext cx="305796" cy="0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Graphic 10" descr="Network diagram outline">
            <a:extLst>
              <a:ext uri="{FF2B5EF4-FFF2-40B4-BE49-F238E27FC236}">
                <a16:creationId xmlns:a16="http://schemas.microsoft.com/office/drawing/2014/main" id="{92A95114-2A56-0C21-0CF9-A615A93E5A4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641083" y="579661"/>
            <a:ext cx="468957" cy="468957"/>
          </a:xfrm>
          <a:prstGeom prst="rect">
            <a:avLst/>
          </a:prstGeom>
        </p:spPr>
      </p:pic>
      <p:pic>
        <p:nvPicPr>
          <p:cNvPr id="5" name="Graphic 4" descr="Network diagram outline">
            <a:extLst>
              <a:ext uri="{FF2B5EF4-FFF2-40B4-BE49-F238E27FC236}">
                <a16:creationId xmlns:a16="http://schemas.microsoft.com/office/drawing/2014/main" id="{250785EF-279C-0464-CEE4-41F5A5BBD99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42252" y="2816275"/>
            <a:ext cx="1118713" cy="1118713"/>
          </a:xfrm>
          <a:prstGeom prst="rect">
            <a:avLst/>
          </a:prstGeom>
        </p:spPr>
      </p:pic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A1427696-824E-8889-1469-8E0F5C8696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5369924"/>
                  </p:ext>
                </p:extLst>
              </p:nvPr>
            </p:nvGraphicFramePr>
            <p:xfrm>
              <a:off x="7758272" y="3128188"/>
              <a:ext cx="879796" cy="494885"/>
            </p:xfrm>
            <a:graphic>
              <a:graphicData uri="http://schemas.microsoft.com/office/powerpoint/2016/sectionzoom">
                <psez:sectionZm>
                  <psez:sectionZmObj sectionId="{D4CAE9E3-F75D-4777-83E7-A1CB118E7CBE}">
                    <psez:zmPr id="{E762D856-02A7-482E-98C8-202BFD664353}" transitionDur="1000" showBg="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79796" cy="49488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Section Zoom 11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A1427696-824E-8889-1469-8E0F5C8696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758272" y="3128188"/>
                <a:ext cx="879796" cy="494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C42C1B14-7169-DEE4-F9AE-F4E8B624CB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9443257"/>
                  </p:ext>
                </p:extLst>
              </p:nvPr>
            </p:nvGraphicFramePr>
            <p:xfrm>
              <a:off x="3623650" y="3065110"/>
              <a:ext cx="1104069" cy="621039"/>
            </p:xfrm>
            <a:graphic>
              <a:graphicData uri="http://schemas.microsoft.com/office/powerpoint/2016/sectionzoom">
                <psez:sectionZm>
                  <psez:sectionZmObj sectionId="{121F7E0D-BEC2-4CF7-802D-F3CEDBA57830}">
                    <psez:zmPr id="{F7CF105E-A61E-47CE-86C2-8E572A2C0EE4}" transitionDur="1000" showBg="0">
                      <p166:blipFill xmlns:p166="http://schemas.microsoft.com/office/powerpoint/2016/6/main">
                        <a:blip r:embed="rId3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04069" cy="62103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4" name="Section Zoom 13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C42C1B14-7169-DEE4-F9AE-F4E8B624CB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23650" y="3065110"/>
                <a:ext cx="1104069" cy="621039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Graphic 14" descr="User outline">
            <a:hlinkClick r:id="rId33" action="ppaction://hlinksldjump"/>
            <a:extLst>
              <a:ext uri="{FF2B5EF4-FFF2-40B4-BE49-F238E27FC236}">
                <a16:creationId xmlns:a16="http://schemas.microsoft.com/office/drawing/2014/main" id="{AE3945C9-C31F-56CA-7EEE-EDA17CD4910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5971188" y="712878"/>
            <a:ext cx="418290" cy="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17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>
        <p159:morph option="byObject"/>
      </p:transition>
    </mc:Choice>
    <mc:Fallback>
      <p:transition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A6C17-45C1-CD26-172E-B657E4BF9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803BBB-2282-544C-0692-32F7BE028E13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32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92AAD-444D-FD12-02A5-30F005B7F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AF7A4EB-57F9-E0EE-9C7F-E6C1E9F81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518" y="1655881"/>
            <a:ext cx="5443932" cy="3546238"/>
          </a:xfrm>
          <a:prstGeom prst="rect">
            <a:avLst/>
          </a:prstGeom>
          <a:ln w="127000" cap="sq">
            <a:solidFill>
              <a:srgbClr val="7030A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82F7492F-8522-E0A8-8E3C-E06BB26C184C}"/>
              </a:ext>
            </a:extLst>
          </p:cNvPr>
          <p:cNvSpPr/>
          <p:nvPr/>
        </p:nvSpPr>
        <p:spPr>
          <a:xfrm>
            <a:off x="5541823" y="720414"/>
            <a:ext cx="833321" cy="718380"/>
          </a:xfrm>
          <a:prstGeom prst="hexagon">
            <a:avLst/>
          </a:prstGeom>
          <a:solidFill>
            <a:srgbClr val="0070C0">
              <a:alpha val="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5064C9-517E-A07D-9113-CC2825538C40}"/>
              </a:ext>
            </a:extLst>
          </p:cNvPr>
          <p:cNvSpPr txBox="1"/>
          <p:nvPr/>
        </p:nvSpPr>
        <p:spPr>
          <a:xfrm>
            <a:off x="5765673" y="841077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4924F-690A-33F7-5763-0982D3FF8793}"/>
              </a:ext>
            </a:extLst>
          </p:cNvPr>
          <p:cNvSpPr txBox="1"/>
          <p:nvPr/>
        </p:nvSpPr>
        <p:spPr>
          <a:xfrm>
            <a:off x="4882687" y="74083"/>
            <a:ext cx="2419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Diagram Architecture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650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2011B-49A0-1CD3-2024-03C669B95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B878FD-37A8-28AD-10C8-EE6E9B41AFBA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46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AE0B2-1CC1-5C02-690D-518FD9EFC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6369C7-86B9-24D4-60F1-E5FADA982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1518" y="1655881"/>
            <a:ext cx="3073931" cy="3546238"/>
          </a:xfrm>
          <a:prstGeom prst="rect">
            <a:avLst/>
          </a:prstGeom>
          <a:ln w="127000" cap="sq">
            <a:solidFill>
              <a:srgbClr val="7030A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139ADF77-B2C1-10E2-0B51-DBA2B91C6E5F}"/>
              </a:ext>
            </a:extLst>
          </p:cNvPr>
          <p:cNvSpPr/>
          <p:nvPr/>
        </p:nvSpPr>
        <p:spPr>
          <a:xfrm>
            <a:off x="5541823" y="720414"/>
            <a:ext cx="833321" cy="718380"/>
          </a:xfrm>
          <a:prstGeom prst="hexagon">
            <a:avLst/>
          </a:prstGeom>
          <a:solidFill>
            <a:srgbClr val="7030A0">
              <a:alpha val="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D5E98-3558-DCA3-6D0A-40FB7F6B67A8}"/>
              </a:ext>
            </a:extLst>
          </p:cNvPr>
          <p:cNvSpPr txBox="1"/>
          <p:nvPr/>
        </p:nvSpPr>
        <p:spPr>
          <a:xfrm>
            <a:off x="5765673" y="841077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CEFAEC-5230-077D-6332-9490FCE746E7}"/>
              </a:ext>
            </a:extLst>
          </p:cNvPr>
          <p:cNvSpPr txBox="1"/>
          <p:nvPr/>
        </p:nvSpPr>
        <p:spPr>
          <a:xfrm>
            <a:off x="4882687" y="74083"/>
            <a:ext cx="2419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Diagram Architecture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868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86669-14F2-4624-B84D-0D152595A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6847D84-7CC8-7A69-A47B-C5C61C872939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/>
              </a:gs>
              <a:gs pos="100000">
                <a:srgbClr val="00FFB3">
                  <a:alpha val="35000"/>
                </a:srgbClr>
              </a:gs>
              <a:gs pos="100000">
                <a:srgbClr val="7030A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42D2F1-BCEF-38A2-92C3-E83F23169361}"/>
              </a:ext>
            </a:extLst>
          </p:cNvPr>
          <p:cNvSpPr/>
          <p:nvPr/>
        </p:nvSpPr>
        <p:spPr>
          <a:xfrm>
            <a:off x="3409910" y="578934"/>
            <a:ext cx="6236534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Graphic 4" descr="Workflow outline">
            <a:hlinkClick r:id="rId2" action="ppaction://hlinksldjump"/>
            <a:extLst>
              <a:ext uri="{FF2B5EF4-FFF2-40B4-BE49-F238E27FC236}">
                <a16:creationId xmlns:a16="http://schemas.microsoft.com/office/drawing/2014/main" id="{1F86BFCD-65D7-61A0-A703-5BC5B1AC8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DCB18413-67A6-48D4-576F-18CC92A7E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6172" y="614704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1BE5986B-46C1-20DC-FD94-D7427197D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C16BD910-3D39-9802-1402-3432133207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79214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B48CB93B-AE0A-8CE8-2477-609217334E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73273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66C18E5B-C4BB-FEEE-3286-EACB46F729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67332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BCE93136-188A-1511-C102-B05F431E0295}"/>
              </a:ext>
            </a:extLst>
          </p:cNvPr>
          <p:cNvSpPr txBox="1"/>
          <p:nvPr/>
        </p:nvSpPr>
        <p:spPr>
          <a:xfrm>
            <a:off x="6980068" y="1042619"/>
            <a:ext cx="972642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LIVE DEMO</a:t>
            </a:r>
            <a:endParaRPr lang="en-CA" sz="10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D53C9A4B-7EC6-EE31-A6D1-06FE7937D33A}"/>
              </a:ext>
            </a:extLst>
          </p:cNvPr>
          <p:cNvSpPr/>
          <p:nvPr/>
        </p:nvSpPr>
        <p:spPr>
          <a:xfrm>
            <a:off x="5033044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chemeClr val="accent6">
                <a:alpha val="0"/>
              </a:scheme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EEEA2E5-F0A9-2D83-E8FB-E445C370B9CF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Live Demo!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F359BB-3935-F931-356E-148675B77445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0E9A28-933E-5304-B512-AEB9DA397142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8" name="Graphic 27" descr="Performance Curtain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43F368AD-5BC2-71EC-5F5B-AB0A0B3759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4421" y="2937599"/>
            <a:ext cx="982800" cy="982800"/>
          </a:xfrm>
          <a:prstGeom prst="rect">
            <a:avLst/>
          </a:prstGeom>
        </p:spPr>
      </p:pic>
      <p:pic>
        <p:nvPicPr>
          <p:cNvPr id="16" name="Graphic 15">
            <a:hlinkClick r:id="rId20" action="ppaction://hlinksldjump"/>
            <a:extLst>
              <a:ext uri="{FF2B5EF4-FFF2-40B4-BE49-F238E27FC236}">
                <a16:creationId xmlns:a16="http://schemas.microsoft.com/office/drawing/2014/main" id="{2CE4C450-5FE9-3BC4-CEFE-9611AC07AE3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5458418" y="689250"/>
            <a:ext cx="418290" cy="418290"/>
          </a:xfrm>
          <a:prstGeom prst="rect">
            <a:avLst/>
          </a:prstGeom>
        </p:spPr>
      </p:pic>
      <p:pic>
        <p:nvPicPr>
          <p:cNvPr id="17" name="Graphic 16">
            <a:hlinkClick r:id="rId23" action="ppaction://hlinksldjump"/>
            <a:extLst>
              <a:ext uri="{FF2B5EF4-FFF2-40B4-BE49-F238E27FC236}">
                <a16:creationId xmlns:a16="http://schemas.microsoft.com/office/drawing/2014/main" id="{89FF6EB0-1A13-9330-E25A-208AFDF70A3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20" name="Graphic 19" descr="User outline">
            <a:hlinkClick r:id="rId26" action="ppaction://hlinksldjump"/>
            <a:extLst>
              <a:ext uri="{FF2B5EF4-FFF2-40B4-BE49-F238E27FC236}">
                <a16:creationId xmlns:a16="http://schemas.microsoft.com/office/drawing/2014/main" id="{BE07B3C1-4350-39BE-A70E-97C0D5B9DD8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5971188" y="712878"/>
            <a:ext cx="418290" cy="418290"/>
          </a:xfrm>
          <a:prstGeom prst="rect">
            <a:avLst/>
          </a:prstGeom>
        </p:spPr>
      </p:pic>
      <p:pic>
        <p:nvPicPr>
          <p:cNvPr id="21" name="Graphic 20" descr="Network diagram outline">
            <a:hlinkClick r:id="rId29" action="ppaction://hlinksldjump"/>
            <a:extLst>
              <a:ext uri="{FF2B5EF4-FFF2-40B4-BE49-F238E27FC236}">
                <a16:creationId xmlns:a16="http://schemas.microsoft.com/office/drawing/2014/main" id="{58875068-9781-576E-7678-56CB3F8985C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45085" y="712878"/>
            <a:ext cx="468957" cy="46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1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1CBE1-512C-72C4-1C51-1BC926250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B2029F8-0E95-4C04-BB21-FF17BDD81E57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8E4B70-E6BF-1EE5-C7B0-ECA9A96AB9CD}"/>
              </a:ext>
            </a:extLst>
          </p:cNvPr>
          <p:cNvSpPr/>
          <p:nvPr/>
        </p:nvSpPr>
        <p:spPr>
          <a:xfrm>
            <a:off x="3409910" y="578934"/>
            <a:ext cx="6193671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Graphic 4" descr="Workflow outline">
            <a:hlinkClick r:id="rId2" action="ppaction://hlinksldjump"/>
            <a:extLst>
              <a:ext uri="{FF2B5EF4-FFF2-40B4-BE49-F238E27FC236}">
                <a16:creationId xmlns:a16="http://schemas.microsoft.com/office/drawing/2014/main" id="{CE3ECBB5-4834-78C1-1ED4-40B0C1A4C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CA4B5A59-1815-4DC5-1E6D-1125F9A8D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8848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58160AA4-1BDC-C5EB-5117-3A05855564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1D37C10C-EE03-CDDC-DB78-AEBD1FAC27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21890" y="614704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D2FEF563-7484-6146-21FB-8AA76DD3AC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15949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0FF2F29A-05E7-2933-F9C8-5D9BF4E550E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10008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11AC9338-4F48-BD4A-3F9B-78403766A8B3}"/>
              </a:ext>
            </a:extLst>
          </p:cNvPr>
          <p:cNvSpPr txBox="1"/>
          <p:nvPr/>
        </p:nvSpPr>
        <p:spPr>
          <a:xfrm>
            <a:off x="7230561" y="1029269"/>
            <a:ext cx="1002736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Why Us?</a:t>
            </a:r>
            <a:endParaRPr lang="en-CA" sz="10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94D06BA-8340-0177-9876-76B13EDA9949}"/>
              </a:ext>
            </a:extLst>
          </p:cNvPr>
          <p:cNvSpPr/>
          <p:nvPr/>
        </p:nvSpPr>
        <p:spPr>
          <a:xfrm>
            <a:off x="5033044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7030A0">
                <a:alpha val="4000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40FDC0D-8111-6E1E-4E10-0C5A25D9C33B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Why us?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123144-2153-7F0E-09F6-75C9E0E7108D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0F19A7-F681-22F5-C8F4-6F83AFF67488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6" name="Graphic 25" descr="Fast Forward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538F0CFF-7058-2E91-FA8C-437942DEAF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4598" y="2937599"/>
            <a:ext cx="982800" cy="9828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A7F472-2479-A4B6-FBA7-62078AD1E3CE}"/>
              </a:ext>
            </a:extLst>
          </p:cNvPr>
          <p:cNvCxnSpPr>
            <a:cxnSpLocks/>
            <a:endCxn id="21" idx="0"/>
          </p:cNvCxnSpPr>
          <p:nvPr/>
        </p:nvCxnSpPr>
        <p:spPr>
          <a:xfrm flipH="1" flipV="1">
            <a:off x="6822137" y="5183178"/>
            <a:ext cx="155790" cy="500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Hexagon 20">
            <a:extLst>
              <a:ext uri="{FF2B5EF4-FFF2-40B4-BE49-F238E27FC236}">
                <a16:creationId xmlns:a16="http://schemas.microsoft.com/office/drawing/2014/main" id="{B55C1237-BF08-A35C-4B61-76571A560857}"/>
              </a:ext>
            </a:extLst>
          </p:cNvPr>
          <p:cNvSpPr/>
          <p:nvPr/>
        </p:nvSpPr>
        <p:spPr>
          <a:xfrm>
            <a:off x="5314704" y="453342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4DF4D9-4624-F6BD-E06E-77A49CB4C38B}"/>
              </a:ext>
            </a:extLst>
          </p:cNvPr>
          <p:cNvCxnSpPr>
            <a:cxnSpLocks/>
          </p:cNvCxnSpPr>
          <p:nvPr/>
        </p:nvCxnSpPr>
        <p:spPr>
          <a:xfrm flipH="1" flipV="1">
            <a:off x="8735546" y="3415615"/>
            <a:ext cx="155790" cy="500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D11762-E9B2-8D4C-F2B8-FCA1263C74A7}"/>
              </a:ext>
            </a:extLst>
          </p:cNvPr>
          <p:cNvCxnSpPr>
            <a:cxnSpLocks/>
          </p:cNvCxnSpPr>
          <p:nvPr/>
        </p:nvCxnSpPr>
        <p:spPr>
          <a:xfrm>
            <a:off x="6061276" y="4302967"/>
            <a:ext cx="0" cy="25236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2" name="Section Zoom 31">
                <a:extLst>
                  <a:ext uri="{FF2B5EF4-FFF2-40B4-BE49-F238E27FC236}">
                    <a16:creationId xmlns:a16="http://schemas.microsoft.com/office/drawing/2014/main" id="{6940AE54-C659-7618-58B5-324A621E56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6634730"/>
                  </p:ext>
                </p:extLst>
              </p:nvPr>
            </p:nvGraphicFramePr>
            <p:xfrm>
              <a:off x="5591476" y="4937902"/>
              <a:ext cx="939600" cy="528525"/>
            </p:xfrm>
            <a:graphic>
              <a:graphicData uri="http://schemas.microsoft.com/office/powerpoint/2016/sectionzoom">
                <psez:sectionZm>
                  <psez:sectionZmObj sectionId="{7CC9AC3C-30B8-493D-83DE-063E99065E31}">
                    <psez:zmPr id="{FC576495-8772-464E-82CA-49A5E2A991D2}" transitionDur="1000" showBg="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2" name="Section Zoom 31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6940AE54-C659-7618-58B5-324A621E56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91476" y="4937902"/>
                <a:ext cx="939600" cy="528525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Graphic 15">
            <a:hlinkClick r:id="rId32" action="ppaction://hlinksldjump"/>
            <a:extLst>
              <a:ext uri="{FF2B5EF4-FFF2-40B4-BE49-F238E27FC236}">
                <a16:creationId xmlns:a16="http://schemas.microsoft.com/office/drawing/2014/main" id="{E7CB5044-35A2-26C4-583D-EA10BCFC75F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5294925" y="671304"/>
            <a:ext cx="418290" cy="418290"/>
          </a:xfrm>
          <a:prstGeom prst="rect">
            <a:avLst/>
          </a:prstGeom>
        </p:spPr>
      </p:pic>
      <p:pic>
        <p:nvPicPr>
          <p:cNvPr id="17" name="Graphic 16">
            <a:hlinkClick r:id="rId35" action="ppaction://hlinksldjump"/>
            <a:extLst>
              <a:ext uri="{FF2B5EF4-FFF2-40B4-BE49-F238E27FC236}">
                <a16:creationId xmlns:a16="http://schemas.microsoft.com/office/drawing/2014/main" id="{FC15B88D-CF1C-9D5E-4087-807CF7AC82C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660751" y="671304"/>
            <a:ext cx="417600" cy="417600"/>
          </a:xfrm>
          <a:prstGeom prst="rect">
            <a:avLst/>
          </a:prstGeom>
        </p:spPr>
      </p:pic>
      <p:pic>
        <p:nvPicPr>
          <p:cNvPr id="23" name="Graphic 22" descr="User outline">
            <a:hlinkClick r:id="rId38" action="ppaction://hlinksldjump"/>
            <a:extLst>
              <a:ext uri="{FF2B5EF4-FFF2-40B4-BE49-F238E27FC236}">
                <a16:creationId xmlns:a16="http://schemas.microsoft.com/office/drawing/2014/main" id="{D63973AE-A42D-E32F-861A-68575B4F0D1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5807695" y="694932"/>
            <a:ext cx="418290" cy="418290"/>
          </a:xfrm>
          <a:prstGeom prst="rect">
            <a:avLst/>
          </a:prstGeom>
        </p:spPr>
      </p:pic>
      <p:pic>
        <p:nvPicPr>
          <p:cNvPr id="24" name="Graphic 23" descr="Network diagram outline">
            <a:hlinkClick r:id="rId41" action="ppaction://hlinksldjump"/>
            <a:extLst>
              <a:ext uri="{FF2B5EF4-FFF2-40B4-BE49-F238E27FC236}">
                <a16:creationId xmlns:a16="http://schemas.microsoft.com/office/drawing/2014/main" id="{17E3E106-CD2E-C5D2-E50E-06758EA8A0C7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81592" y="694932"/>
            <a:ext cx="468957" cy="46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5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E280AB-9F79-5E4A-C991-BF47241BC0E2}"/>
              </a:ext>
            </a:extLst>
          </p:cNvPr>
          <p:cNvSpPr txBox="1"/>
          <p:nvPr/>
        </p:nvSpPr>
        <p:spPr>
          <a:xfrm>
            <a:off x="101384" y="0"/>
            <a:ext cx="8325066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Disclaimer*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D1E09-9885-B279-6BB7-350064E577C6}"/>
              </a:ext>
            </a:extLst>
          </p:cNvPr>
          <p:cNvSpPr txBox="1"/>
          <p:nvPr/>
        </p:nvSpPr>
        <p:spPr>
          <a:xfrm>
            <a:off x="145834" y="1428016"/>
            <a:ext cx="10592015" cy="86177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5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Some Slides Contain Outdated Code The final product exists on DJJJ’s </a:t>
            </a:r>
            <a:r>
              <a:rPr lang="en-US" sz="2500" spc="300" dirty="0" err="1">
                <a:solidFill>
                  <a:schemeClr val="bg1"/>
                </a:solidFill>
                <a:latin typeface="Eras Bold ITC" panose="020B0907030504020204" pitchFamily="34" charset="0"/>
              </a:rPr>
              <a:t>Github</a:t>
            </a:r>
            <a:endParaRPr lang="en-CA" sz="25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62C97-BF1C-20A2-1B4B-3107E2325AB0}"/>
              </a:ext>
            </a:extLst>
          </p:cNvPr>
          <p:cNvSpPr txBox="1"/>
          <p:nvPr/>
        </p:nvSpPr>
        <p:spPr>
          <a:xfrm>
            <a:off x="1301534" y="3618032"/>
            <a:ext cx="10071316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It still works!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14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0013 0.10046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0013 0.10046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AED68-37B5-15B7-2DA7-B0A2A7D65B00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07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2E2A171-E4E2-651F-AC5D-BC3585CB88A5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96CFE69C-AE52-D13C-57DA-212E5F19C2D7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FB34A-70CA-CBD2-D3A8-9BF80532198B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B647F-BACA-CA31-EE6B-144EC5C44628}"/>
              </a:ext>
            </a:extLst>
          </p:cNvPr>
          <p:cNvSpPr txBox="1"/>
          <p:nvPr/>
        </p:nvSpPr>
        <p:spPr>
          <a:xfrm>
            <a:off x="4886241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Efficiency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8D2DF1-4503-23AB-8A16-FE32AF0CA052}"/>
              </a:ext>
            </a:extLst>
          </p:cNvPr>
          <p:cNvSpPr txBox="1"/>
          <p:nvPr/>
        </p:nvSpPr>
        <p:spPr>
          <a:xfrm>
            <a:off x="4368945" y="2305615"/>
            <a:ext cx="4287432" cy="224676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dirty="0"/>
              <a:t>We know everything already</a:t>
            </a:r>
          </a:p>
          <a:p>
            <a:endParaRPr lang="en-US" dirty="0"/>
          </a:p>
          <a:p>
            <a:r>
              <a:rPr lang="en-US" dirty="0"/>
              <a:t>Nothing is secret</a:t>
            </a:r>
          </a:p>
          <a:p>
            <a:endParaRPr lang="en-US" dirty="0"/>
          </a:p>
          <a:p>
            <a:r>
              <a:rPr lang="en-US" dirty="0"/>
              <a:t>Nothing is Safe</a:t>
            </a:r>
          </a:p>
          <a:p>
            <a:endParaRPr lang="en-US" dirty="0"/>
          </a:p>
          <a:p>
            <a:r>
              <a:rPr lang="en-US" dirty="0"/>
              <a:t>Delicious Credit Credentials &gt;:)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EB3598-8069-253E-A816-D93FC1686795}"/>
              </a:ext>
            </a:extLst>
          </p:cNvPr>
          <p:cNvSpPr txBox="1"/>
          <p:nvPr/>
        </p:nvSpPr>
        <p:spPr>
          <a:xfrm>
            <a:off x="4716929" y="2406758"/>
            <a:ext cx="3591464" cy="181588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dirty="0"/>
              <a:t>We are efficient</a:t>
            </a:r>
          </a:p>
          <a:p>
            <a:endParaRPr lang="en-US" dirty="0"/>
          </a:p>
          <a:p>
            <a:r>
              <a:rPr lang="en-US" dirty="0"/>
              <a:t>Everything Is secure</a:t>
            </a:r>
          </a:p>
          <a:p>
            <a:endParaRPr lang="en-US" dirty="0"/>
          </a:p>
          <a:p>
            <a:r>
              <a:rPr lang="en-US" dirty="0"/>
              <a:t>Peace of mind</a:t>
            </a:r>
            <a:endParaRPr lang="en-CA" dirty="0"/>
          </a:p>
          <a:p>
            <a:endParaRPr lang="en-CA" dirty="0"/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69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fill="hold" grpId="2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5" grpId="0"/>
      <p:bldP spid="15" grpId="1"/>
      <p:bldP spid="15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2D832-18F9-7AD6-7C60-957FAB7A1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4996A7B-D032-AE35-D9D1-DE40624AD5C3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3AD131-2921-5AED-5766-19768AE07442}"/>
              </a:ext>
            </a:extLst>
          </p:cNvPr>
          <p:cNvSpPr/>
          <p:nvPr/>
        </p:nvSpPr>
        <p:spPr>
          <a:xfrm>
            <a:off x="3409910" y="578934"/>
            <a:ext cx="6167478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Graphic 4" descr="Workflow outline">
            <a:hlinkClick r:id="rId2" action="ppaction://hlinksldjump"/>
            <a:extLst>
              <a:ext uri="{FF2B5EF4-FFF2-40B4-BE49-F238E27FC236}">
                <a16:creationId xmlns:a16="http://schemas.microsoft.com/office/drawing/2014/main" id="{57B8AED6-B710-31C3-37C8-6D742264B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91BC182A-72B6-5DBC-FD1A-740A2817D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0440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0F19D732-9AD3-5161-056F-974979BA36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230B122C-EB02-6F6B-DAE1-83851BB812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13482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E40EC8EF-E4F9-E8E1-3053-0E24F10105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07541" y="614704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15A42E12-CF8B-519C-F062-19C9B05E70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01600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EECFDF6F-D560-388D-F446-7434F76EEE92}"/>
              </a:ext>
            </a:extLst>
          </p:cNvPr>
          <p:cNvSpPr txBox="1"/>
          <p:nvPr/>
        </p:nvSpPr>
        <p:spPr>
          <a:xfrm>
            <a:off x="8050506" y="1062562"/>
            <a:ext cx="1036489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Closing Remarks</a:t>
            </a:r>
            <a:endParaRPr lang="en-CA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7B0BA3-5F37-5442-54CC-9858D0E180E0}"/>
              </a:ext>
            </a:extLst>
          </p:cNvPr>
          <p:cNvSpPr txBox="1"/>
          <p:nvPr/>
        </p:nvSpPr>
        <p:spPr>
          <a:xfrm>
            <a:off x="3047999" y="5149334"/>
            <a:ext cx="609600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3200" dirty="0"/>
              <a:t>Thank you! </a:t>
            </a:r>
            <a:endParaRPr lang="en-CA" sz="3200" dirty="0"/>
          </a:p>
        </p:txBody>
      </p:sp>
      <p:pic>
        <p:nvPicPr>
          <p:cNvPr id="16" name="Graphic 15" descr="Speech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DF623155-153B-B846-8F46-3957E82444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04599" y="2937600"/>
            <a:ext cx="982800" cy="982800"/>
          </a:xfrm>
          <a:prstGeom prst="rect">
            <a:avLst/>
          </a:prstGeom>
        </p:spPr>
      </p:pic>
      <p:pic>
        <p:nvPicPr>
          <p:cNvPr id="14" name="Graphic 13">
            <a:hlinkClick r:id="rId20" action="ppaction://hlinksldjump"/>
            <a:extLst>
              <a:ext uri="{FF2B5EF4-FFF2-40B4-BE49-F238E27FC236}">
                <a16:creationId xmlns:a16="http://schemas.microsoft.com/office/drawing/2014/main" id="{6AEB1ACE-04FC-14DB-F3C8-B2BFD77E2A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5458418" y="689250"/>
            <a:ext cx="418290" cy="418290"/>
          </a:xfrm>
          <a:prstGeom prst="rect">
            <a:avLst/>
          </a:prstGeom>
        </p:spPr>
      </p:pic>
      <p:pic>
        <p:nvPicPr>
          <p:cNvPr id="17" name="Graphic 16">
            <a:hlinkClick r:id="rId23" action="ppaction://hlinksldjump"/>
            <a:extLst>
              <a:ext uri="{FF2B5EF4-FFF2-40B4-BE49-F238E27FC236}">
                <a16:creationId xmlns:a16="http://schemas.microsoft.com/office/drawing/2014/main" id="{0E17395A-60FA-2C2F-7950-BB01DF733A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18" name="Graphic 17" descr="User outline">
            <a:hlinkClick r:id="rId26" action="ppaction://hlinksldjump"/>
            <a:extLst>
              <a:ext uri="{FF2B5EF4-FFF2-40B4-BE49-F238E27FC236}">
                <a16:creationId xmlns:a16="http://schemas.microsoft.com/office/drawing/2014/main" id="{9FBEA28D-8DD7-5459-48AD-79A08151739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5971188" y="712878"/>
            <a:ext cx="418290" cy="418290"/>
          </a:xfrm>
          <a:prstGeom prst="rect">
            <a:avLst/>
          </a:prstGeom>
        </p:spPr>
      </p:pic>
      <p:pic>
        <p:nvPicPr>
          <p:cNvPr id="19" name="Graphic 18" descr="Network diagram outline">
            <a:hlinkClick r:id="rId29" action="ppaction://hlinksldjump"/>
            <a:extLst>
              <a:ext uri="{FF2B5EF4-FFF2-40B4-BE49-F238E27FC236}">
                <a16:creationId xmlns:a16="http://schemas.microsoft.com/office/drawing/2014/main" id="{C73FCBD7-F4B0-FCBF-206C-9A3BE957E90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45085" y="712878"/>
            <a:ext cx="468957" cy="46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2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9BB56-EC02-1B03-C176-11050857C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69BB7A8-CB9C-DBDF-EEDC-F3E6F5A73ED5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58D84F-EDDC-BED7-300A-C39D0E46B655}"/>
              </a:ext>
            </a:extLst>
          </p:cNvPr>
          <p:cNvSpPr/>
          <p:nvPr/>
        </p:nvSpPr>
        <p:spPr>
          <a:xfrm>
            <a:off x="3409910" y="578934"/>
            <a:ext cx="6410365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Graphic 4" descr="Workflow outline">
            <a:hlinkClick r:id="rId2" action="ppaction://hlinksldjump"/>
            <a:extLst>
              <a:ext uri="{FF2B5EF4-FFF2-40B4-BE49-F238E27FC236}">
                <a16:creationId xmlns:a16="http://schemas.microsoft.com/office/drawing/2014/main" id="{6A75A6A8-D902-0956-6DFE-FB3F28A12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82B0CF64-13E3-5E6F-7106-0D481763F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2796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E71E9BB5-90D4-8C15-8A15-F8C5DE07B6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D104B50D-2EE1-7590-EF60-0A1EFC4D94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15838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AE3E45C3-8BDF-C204-4550-54EC47D43D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09897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C11B632-A7A8-8482-E045-9FE593C3CF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03956" y="614704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8431E5ED-9AB2-926B-3348-FEAB9C065AD7}"/>
              </a:ext>
            </a:extLst>
          </p:cNvPr>
          <p:cNvSpPr txBox="1"/>
          <p:nvPr/>
        </p:nvSpPr>
        <p:spPr>
          <a:xfrm>
            <a:off x="8284706" y="1073088"/>
            <a:ext cx="1257713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Questions</a:t>
            </a:r>
            <a:endParaRPr lang="en-CA" sz="1000" dirty="0"/>
          </a:p>
        </p:txBody>
      </p:sp>
      <p:pic>
        <p:nvPicPr>
          <p:cNvPr id="14" name="Graphic 13">
            <a:hlinkClick r:id="rId20" action="ppaction://hlinksldjump"/>
            <a:extLst>
              <a:ext uri="{FF2B5EF4-FFF2-40B4-BE49-F238E27FC236}">
                <a16:creationId xmlns:a16="http://schemas.microsoft.com/office/drawing/2014/main" id="{825E31F7-D3C5-A706-4AD7-F162C86218F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5458418" y="689250"/>
            <a:ext cx="418290" cy="418290"/>
          </a:xfrm>
          <a:prstGeom prst="rect">
            <a:avLst/>
          </a:prstGeom>
        </p:spPr>
      </p:pic>
      <p:pic>
        <p:nvPicPr>
          <p:cNvPr id="15" name="Graphic 14">
            <a:hlinkClick r:id="rId23" action="ppaction://hlinksldjump"/>
            <a:extLst>
              <a:ext uri="{FF2B5EF4-FFF2-40B4-BE49-F238E27FC236}">
                <a16:creationId xmlns:a16="http://schemas.microsoft.com/office/drawing/2014/main" id="{66DD9E02-C0C5-EEC3-14DF-DB23E50B841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16" name="Graphic 15" descr="User outline">
            <a:hlinkClick r:id="rId26" action="ppaction://hlinksldjump"/>
            <a:extLst>
              <a:ext uri="{FF2B5EF4-FFF2-40B4-BE49-F238E27FC236}">
                <a16:creationId xmlns:a16="http://schemas.microsoft.com/office/drawing/2014/main" id="{18674657-BADA-3F56-A3E8-D3B1076E7D9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5971188" y="712878"/>
            <a:ext cx="418290" cy="418290"/>
          </a:xfrm>
          <a:prstGeom prst="rect">
            <a:avLst/>
          </a:prstGeom>
        </p:spPr>
      </p:pic>
      <p:pic>
        <p:nvPicPr>
          <p:cNvPr id="17" name="Graphic 16" descr="Network diagram outline">
            <a:hlinkClick r:id="rId29" action="ppaction://hlinksldjump"/>
            <a:extLst>
              <a:ext uri="{FF2B5EF4-FFF2-40B4-BE49-F238E27FC236}">
                <a16:creationId xmlns:a16="http://schemas.microsoft.com/office/drawing/2014/main" id="{3969272B-745E-7098-8DC7-159996A044E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45085" y="712878"/>
            <a:ext cx="468957" cy="46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03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01CB8-2A2F-D05D-08E7-46D8B1840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F32E449C-E7A9-7517-BEA7-0B517C9A2992}"/>
              </a:ext>
            </a:extLst>
          </p:cNvPr>
          <p:cNvSpPr/>
          <p:nvPr/>
        </p:nvSpPr>
        <p:spPr>
          <a:xfrm>
            <a:off x="3133200" y="210039"/>
            <a:ext cx="5925600" cy="5925600"/>
          </a:xfrm>
          <a:prstGeom prst="ellipse">
            <a:avLst/>
          </a:prstGeom>
          <a:gradFill flip="none" rotWithShape="1">
            <a:gsLst>
              <a:gs pos="2000">
                <a:srgbClr val="FF0000"/>
              </a:gs>
              <a:gs pos="34000">
                <a:srgbClr val="7030A0"/>
              </a:gs>
              <a:gs pos="11000">
                <a:schemeClr val="accent6">
                  <a:lumMod val="75000"/>
                </a:schemeClr>
              </a:gs>
              <a:gs pos="67000">
                <a:schemeClr val="accent6">
                  <a:lumMod val="75000"/>
                </a:schemeClr>
              </a:gs>
              <a:gs pos="16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D5829-6C81-A40B-2946-8D865B1915A1}"/>
              </a:ext>
            </a:extLst>
          </p:cNvPr>
          <p:cNvSpPr txBox="1"/>
          <p:nvPr/>
        </p:nvSpPr>
        <p:spPr>
          <a:xfrm>
            <a:off x="0" y="-93247"/>
            <a:ext cx="7429715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Reference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00CB89-5640-655D-9077-F4DD78E67B3B}"/>
              </a:ext>
            </a:extLst>
          </p:cNvPr>
          <p:cNvSpPr txBox="1"/>
          <p:nvPr/>
        </p:nvSpPr>
        <p:spPr>
          <a:xfrm>
            <a:off x="81815" y="1537969"/>
            <a:ext cx="6458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7675" indent="-447675">
              <a:buNone/>
            </a:pPr>
            <a:r>
              <a:rPr lang="en-CA" sz="1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Paruch, J.(2025, April 11). </a:t>
            </a:r>
            <a:r>
              <a:rPr lang="en-CA" sz="1200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20250411-Brown_Dawson </a:t>
            </a:r>
            <a:r>
              <a:rPr lang="en-CA" sz="1200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Csanyi_Judah</a:t>
            </a:r>
            <a:r>
              <a:rPr lang="en-CA" sz="1200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,Leslie_ Joshua , Paruch_ Jeremy OOP-ASSIGNMENT-POWERPOINT.pptx</a:t>
            </a:r>
          </a:p>
          <a:p>
            <a:pPr marL="447675" indent="-447675">
              <a:buNone/>
            </a:pPr>
            <a:r>
              <a:rPr lang="en-CA" sz="1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NSCC </a:t>
            </a:r>
            <a:r>
              <a:rPr lang="en-CA" sz="12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BrightSpace</a:t>
            </a:r>
            <a:r>
              <a:rPr lang="en-CA" sz="1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Prog1400 Final Project Submission Box</a:t>
            </a:r>
          </a:p>
        </p:txBody>
      </p:sp>
    </p:spTree>
    <p:extLst>
      <p:ext uri="{BB962C8B-B14F-4D97-AF65-F5344CB8AC3E}">
        <p14:creationId xmlns:p14="http://schemas.microsoft.com/office/powerpoint/2010/main" val="3109768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D2C5FDD-78B8-B95D-37D3-68127A3FF84B}"/>
              </a:ext>
            </a:extLst>
          </p:cNvPr>
          <p:cNvSpPr/>
          <p:nvPr/>
        </p:nvSpPr>
        <p:spPr>
          <a:xfrm>
            <a:off x="3133200" y="210039"/>
            <a:ext cx="5925600" cy="5925600"/>
          </a:xfrm>
          <a:prstGeom prst="ellipse">
            <a:avLst/>
          </a:prstGeom>
          <a:gradFill flip="none" rotWithShape="1">
            <a:gsLst>
              <a:gs pos="2000">
                <a:srgbClr val="FF0000"/>
              </a:gs>
              <a:gs pos="34000">
                <a:srgbClr val="7030A0"/>
              </a:gs>
              <a:gs pos="11000">
                <a:schemeClr val="accent6">
                  <a:lumMod val="75000"/>
                </a:schemeClr>
              </a:gs>
              <a:gs pos="67000">
                <a:schemeClr val="accent6">
                  <a:lumMod val="75000"/>
                </a:schemeClr>
              </a:gs>
              <a:gs pos="16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DC8B9-6CE8-5227-FEB1-834F6100A213}"/>
              </a:ext>
            </a:extLst>
          </p:cNvPr>
          <p:cNvSpPr txBox="1"/>
          <p:nvPr/>
        </p:nvSpPr>
        <p:spPr>
          <a:xfrm>
            <a:off x="4362235" y="813032"/>
            <a:ext cx="3626458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Meet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1F939-8874-D2A3-E8FB-88D06220053D}"/>
              </a:ext>
            </a:extLst>
          </p:cNvPr>
          <p:cNvSpPr txBox="1"/>
          <p:nvPr/>
        </p:nvSpPr>
        <p:spPr>
          <a:xfrm>
            <a:off x="4763355" y="2179544"/>
            <a:ext cx="2824219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The 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44EDB-DCD5-E758-F340-A1D819E8A85B}"/>
              </a:ext>
            </a:extLst>
          </p:cNvPr>
          <p:cNvSpPr txBox="1"/>
          <p:nvPr/>
        </p:nvSpPr>
        <p:spPr>
          <a:xfrm>
            <a:off x="4298342" y="3429000"/>
            <a:ext cx="3853437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Team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0.0013 0.1004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48148E-6 L 0.0013 0.10046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27CAC3-4CD9-2C89-ABE7-A8AC9EA911C9}"/>
              </a:ext>
            </a:extLst>
          </p:cNvPr>
          <p:cNvSpPr txBox="1"/>
          <p:nvPr/>
        </p:nvSpPr>
        <p:spPr>
          <a:xfrm>
            <a:off x="4524375" y="76200"/>
            <a:ext cx="949067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Meet</a:t>
            </a:r>
            <a:endParaRPr lang="en-CA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C2818-8F07-BDDB-78EA-61B8057821EF}"/>
              </a:ext>
            </a:extLst>
          </p:cNvPr>
          <p:cNvSpPr txBox="1"/>
          <p:nvPr/>
        </p:nvSpPr>
        <p:spPr>
          <a:xfrm>
            <a:off x="5545303" y="76200"/>
            <a:ext cx="739116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The </a:t>
            </a:r>
            <a:endParaRPr lang="en-CA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4E282-3D31-F66E-686B-27F18B80CF3F}"/>
              </a:ext>
            </a:extLst>
          </p:cNvPr>
          <p:cNvSpPr txBox="1"/>
          <p:nvPr/>
        </p:nvSpPr>
        <p:spPr>
          <a:xfrm>
            <a:off x="6356281" y="76200"/>
            <a:ext cx="1008469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Team</a:t>
            </a:r>
            <a:endParaRPr lang="en-CA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12172B-B056-BF58-C75B-3AAAA0ECB854}"/>
              </a:ext>
            </a:extLst>
          </p:cNvPr>
          <p:cNvCxnSpPr/>
          <p:nvPr/>
        </p:nvCxnSpPr>
        <p:spPr>
          <a:xfrm>
            <a:off x="0" y="445532"/>
            <a:ext cx="12287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9FD92F-9C32-21A6-7576-A5D6EF86BE37}"/>
              </a:ext>
            </a:extLst>
          </p:cNvPr>
          <p:cNvSpPr/>
          <p:nvPr/>
        </p:nvSpPr>
        <p:spPr>
          <a:xfrm>
            <a:off x="104775" y="1333497"/>
            <a:ext cx="2809875" cy="4952999"/>
          </a:xfrm>
          <a:prstGeom prst="roundRect">
            <a:avLst>
              <a:gd name="adj" fmla="val 5481"/>
            </a:avLst>
          </a:prstGeom>
          <a:blipFill>
            <a:blip r:embed="rId2"/>
            <a:srcRect/>
            <a:stretch>
              <a:fillRect l="-16101" r="-16101"/>
            </a:stretch>
          </a:blip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99D29B-ACFE-DF51-A16F-C96E6526FA95}"/>
              </a:ext>
            </a:extLst>
          </p:cNvPr>
          <p:cNvSpPr/>
          <p:nvPr/>
        </p:nvSpPr>
        <p:spPr>
          <a:xfrm>
            <a:off x="3119437" y="1333496"/>
            <a:ext cx="2809875" cy="4952999"/>
          </a:xfrm>
          <a:prstGeom prst="roundRect">
            <a:avLst>
              <a:gd name="adj" fmla="val 5481"/>
            </a:avLst>
          </a:prstGeom>
          <a:blipFill>
            <a:blip r:embed="rId3"/>
            <a:stretch>
              <a:fillRect/>
            </a:stretch>
          </a:blipFill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46982F-5020-6ADE-ADE8-176A6370756A}"/>
              </a:ext>
            </a:extLst>
          </p:cNvPr>
          <p:cNvSpPr/>
          <p:nvPr/>
        </p:nvSpPr>
        <p:spPr>
          <a:xfrm>
            <a:off x="6134098" y="1333495"/>
            <a:ext cx="2811600" cy="4952999"/>
          </a:xfrm>
          <a:prstGeom prst="roundRect">
            <a:avLst>
              <a:gd name="adj" fmla="val 5481"/>
            </a:avLst>
          </a:prstGeom>
          <a:blipFill>
            <a:blip r:embed="rId4"/>
            <a:srcRect/>
            <a:stretch>
              <a:fillRect l="-1399" r="-1748" b="-34460"/>
            </a:stretch>
          </a:blipFill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2C4D40F-F41C-7E99-94F1-608702EA4DEA}"/>
              </a:ext>
            </a:extLst>
          </p:cNvPr>
          <p:cNvSpPr/>
          <p:nvPr/>
        </p:nvSpPr>
        <p:spPr>
          <a:xfrm>
            <a:off x="9148761" y="1333498"/>
            <a:ext cx="2809875" cy="4952999"/>
          </a:xfrm>
          <a:prstGeom prst="roundRect">
            <a:avLst>
              <a:gd name="adj" fmla="val 5481"/>
            </a:avLst>
          </a:prstGeom>
          <a:blipFill>
            <a:blip r:embed="rId5"/>
            <a:srcRect/>
            <a:stretch>
              <a:fillRect l="-3051" r="-48701"/>
            </a:stretch>
          </a:blipFill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D22C91-B276-5C6C-DF3F-E6FBA0E4F7C6}"/>
              </a:ext>
            </a:extLst>
          </p:cNvPr>
          <p:cNvCxnSpPr/>
          <p:nvPr/>
        </p:nvCxnSpPr>
        <p:spPr>
          <a:xfrm>
            <a:off x="-9526" y="6412468"/>
            <a:ext cx="12287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34BFEA7-E58C-4701-7A8F-BC983620D560}"/>
              </a:ext>
            </a:extLst>
          </p:cNvPr>
          <p:cNvSpPr txBox="1"/>
          <p:nvPr/>
        </p:nvSpPr>
        <p:spPr>
          <a:xfrm>
            <a:off x="413930" y="5978206"/>
            <a:ext cx="219156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Dawson Brown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118313-8391-FBAC-EBF5-7D94884C11E2}"/>
              </a:ext>
            </a:extLst>
          </p:cNvPr>
          <p:cNvSpPr txBox="1"/>
          <p:nvPr/>
        </p:nvSpPr>
        <p:spPr>
          <a:xfrm>
            <a:off x="3649227" y="5989453"/>
            <a:ext cx="2035513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b="1" dirty="0">
                <a:solidFill>
                  <a:schemeClr val="accent4"/>
                </a:solidFill>
              </a:rPr>
              <a:t>Judah Csanyi</a:t>
            </a:r>
            <a:endParaRPr lang="en-CA" b="1" dirty="0">
              <a:solidFill>
                <a:schemeClr val="accent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323109-2778-A284-AA4C-730692C1F37D}"/>
              </a:ext>
            </a:extLst>
          </p:cNvPr>
          <p:cNvSpPr txBox="1"/>
          <p:nvPr/>
        </p:nvSpPr>
        <p:spPr>
          <a:xfrm>
            <a:off x="6656610" y="5978207"/>
            <a:ext cx="2191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pc="300" dirty="0">
                <a:solidFill>
                  <a:schemeClr val="accent6"/>
                </a:solidFill>
                <a:latin typeface="Eras Bold ITC" panose="020B0907030504020204" pitchFamily="34" charset="0"/>
              </a:rPr>
              <a:t>Joshua Leslie</a:t>
            </a:r>
            <a:endParaRPr lang="en-CA" sz="1400" b="1" spc="300" dirty="0">
              <a:solidFill>
                <a:schemeClr val="accent6"/>
              </a:solidFill>
              <a:latin typeface="Eras Bold ITC" panose="020B0907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C9277-58A4-B1BD-9C68-EAF3C457230E}"/>
              </a:ext>
            </a:extLst>
          </p:cNvPr>
          <p:cNvSpPr txBox="1"/>
          <p:nvPr/>
        </p:nvSpPr>
        <p:spPr>
          <a:xfrm>
            <a:off x="9625782" y="5989453"/>
            <a:ext cx="21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rgbClr val="7030A0"/>
                </a:solidFill>
                <a:latin typeface="Eras Bold ITC" panose="020B0907030504020204" pitchFamily="34" charset="0"/>
              </a:rPr>
              <a:t>Jeremy Paruch</a:t>
            </a:r>
            <a:endParaRPr lang="en-CA" sz="1400" spc="3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51AC1-D430-0754-4E05-3FA6C94F33D6}"/>
              </a:ext>
            </a:extLst>
          </p:cNvPr>
          <p:cNvSpPr txBox="1"/>
          <p:nvPr/>
        </p:nvSpPr>
        <p:spPr>
          <a:xfrm>
            <a:off x="274083" y="6411328"/>
            <a:ext cx="2379059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Secondary: Speaker</a:t>
            </a:r>
            <a:endParaRPr lang="en-CA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8C6EA8-70F8-BF0F-E1A3-3E3AEC1D7582}"/>
              </a:ext>
            </a:extLst>
          </p:cNvPr>
          <p:cNvSpPr txBox="1"/>
          <p:nvPr/>
        </p:nvSpPr>
        <p:spPr>
          <a:xfrm>
            <a:off x="2936751" y="6411329"/>
            <a:ext cx="2948727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Secondary: Bug Catcher</a:t>
            </a:r>
            <a:endParaRPr lang="en-CA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7E1306-61B9-5A0C-6414-41040E4EDD8E}"/>
              </a:ext>
            </a:extLst>
          </p:cNvPr>
          <p:cNvSpPr txBox="1"/>
          <p:nvPr/>
        </p:nvSpPr>
        <p:spPr>
          <a:xfrm>
            <a:off x="5732953" y="6411398"/>
            <a:ext cx="3485409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Secondary: Back-end Developer</a:t>
            </a:r>
            <a:endParaRPr lang="en-CA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D09F-A0F5-5409-B91B-70CBA786E54F}"/>
              </a:ext>
            </a:extLst>
          </p:cNvPr>
          <p:cNvSpPr txBox="1"/>
          <p:nvPr/>
        </p:nvSpPr>
        <p:spPr>
          <a:xfrm>
            <a:off x="9015265" y="6396335"/>
            <a:ext cx="3282908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Secondary: Back-end Developer</a:t>
            </a:r>
            <a:endParaRPr lang="en-CA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17DD8E-55C8-9675-F03F-BA0183FA072F}"/>
              </a:ext>
            </a:extLst>
          </p:cNvPr>
          <p:cNvSpPr txBox="1"/>
          <p:nvPr/>
        </p:nvSpPr>
        <p:spPr>
          <a:xfrm>
            <a:off x="157499" y="873801"/>
            <a:ext cx="249564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Primary: Back End Developer</a:t>
            </a:r>
            <a:endParaRPr lang="en-CA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54FC08-560D-F38F-8E40-B67E07E2B216}"/>
              </a:ext>
            </a:extLst>
          </p:cNvPr>
          <p:cNvSpPr txBox="1"/>
          <p:nvPr/>
        </p:nvSpPr>
        <p:spPr>
          <a:xfrm>
            <a:off x="3349761" y="873802"/>
            <a:ext cx="263444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Primary: Back End Developer</a:t>
            </a:r>
            <a:endParaRPr lang="en-CA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F75921-49D2-7DAD-1408-A0BC5F1721F8}"/>
              </a:ext>
            </a:extLst>
          </p:cNvPr>
          <p:cNvSpPr txBox="1"/>
          <p:nvPr/>
        </p:nvSpPr>
        <p:spPr>
          <a:xfrm>
            <a:off x="6280756" y="873871"/>
            <a:ext cx="3073769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Primary: UI and Integration Specialist</a:t>
            </a:r>
            <a:endParaRPr lang="en-CA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B6D4AD-E3C6-97B5-DF5A-D5E69B472ADF}"/>
              </a:ext>
            </a:extLst>
          </p:cNvPr>
          <p:cNvSpPr txBox="1"/>
          <p:nvPr/>
        </p:nvSpPr>
        <p:spPr>
          <a:xfrm>
            <a:off x="9393333" y="734473"/>
            <a:ext cx="2464658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Primary</a:t>
            </a:r>
            <a:r>
              <a:rPr lang="en-CA" sz="1200" dirty="0"/>
              <a:t>: Testing &amp; Document- Main Speaker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652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0.0013 0.10047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0013 0.1004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96296E-6 L 0.0013 0.10047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0.00131 0.10047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0.0013 0.10047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0.0013 0.10047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0.0013 0.10046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0.0013 0.10047 " pathEditMode="relative" rAng="0" ptsTypes="AA">
                                      <p:cBhvr>
                                        <p:cTn id="44" dur="12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0013 0.10047 " pathEditMode="relative" rAng="0" ptsTypes="AA">
                                      <p:cBhvr>
                                        <p:cTn id="49" dur="12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0.0013 0.10047 " pathEditMode="relative" rAng="0" ptsTypes="AA">
                                      <p:cBhvr>
                                        <p:cTn id="54" dur="1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0.0013 0.10047 " pathEditMode="relative" rAng="0" ptsTypes="AA">
                                      <p:cBhvr>
                                        <p:cTn id="59" dur="1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0.00131 0.10047 " pathEditMode="relative" rAng="0" ptsTypes="AA">
                                      <p:cBhvr>
                                        <p:cTn id="64" dur="12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43138F3-3DD4-C5E7-E4B8-E7741C77897F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0070C0"/>
              </a:gs>
              <a:gs pos="35000">
                <a:srgbClr val="0070C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0070C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58A4B9-CE71-329F-A8F7-BC0E5D5060E2}"/>
              </a:ext>
            </a:extLst>
          </p:cNvPr>
          <p:cNvSpPr/>
          <p:nvPr/>
        </p:nvSpPr>
        <p:spPr>
          <a:xfrm>
            <a:off x="3409910" y="578934"/>
            <a:ext cx="6473392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Graphic 5">
            <a:hlinkClick r:id="rId2" action="ppaction://hlinksldjump"/>
            <a:extLst>
              <a:ext uri="{FF2B5EF4-FFF2-40B4-BE49-F238E27FC236}">
                <a16:creationId xmlns:a16="http://schemas.microsoft.com/office/drawing/2014/main" id="{D85621AC-C6BB-7F6C-FDE1-C2D42599D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58418" y="689250"/>
            <a:ext cx="418290" cy="418290"/>
          </a:xfrm>
          <a:prstGeom prst="rect">
            <a:avLst/>
          </a:prstGeom>
        </p:spPr>
      </p:pic>
      <p:pic>
        <p:nvPicPr>
          <p:cNvPr id="8" name="Graphic 7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DD31DBC8-DBF0-F608-0F68-4018B0BC6A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AACEBC9C-4187-1F92-00CF-C8BE7E62CA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86750" y="689250"/>
            <a:ext cx="417600" cy="417600"/>
          </a:xfrm>
          <a:prstGeom prst="rect">
            <a:avLst/>
          </a:prstGeom>
        </p:spPr>
      </p:pic>
      <p:pic>
        <p:nvPicPr>
          <p:cNvPr id="12" name="Graphic 11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16EE8E0F-183B-5F06-8E2C-653CCAB52D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14704"/>
            <a:ext cx="417600" cy="417600"/>
          </a:xfrm>
          <a:prstGeom prst="rect">
            <a:avLst/>
          </a:prstGeom>
        </p:spPr>
      </p:pic>
      <p:pic>
        <p:nvPicPr>
          <p:cNvPr id="14" name="Graphic 13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BDC0A302-75D7-60A6-C73C-C9D3E3F6D9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29792" y="689250"/>
            <a:ext cx="417600" cy="417600"/>
          </a:xfrm>
          <a:prstGeom prst="rect">
            <a:avLst/>
          </a:prstGeom>
        </p:spPr>
      </p:pic>
      <p:pic>
        <p:nvPicPr>
          <p:cNvPr id="16" name="Graphic 15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806BF26D-62AD-DE8C-D893-539C61BB81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23851" y="689250"/>
            <a:ext cx="417600" cy="417600"/>
          </a:xfrm>
          <a:prstGeom prst="rect">
            <a:avLst/>
          </a:prstGeom>
        </p:spPr>
      </p:pic>
      <p:pic>
        <p:nvPicPr>
          <p:cNvPr id="18" name="Graphic 17">
            <a:hlinkClick r:id="rId20" action="ppaction://hlinksldjump"/>
            <a:extLst>
              <a:ext uri="{FF2B5EF4-FFF2-40B4-BE49-F238E27FC236}">
                <a16:creationId xmlns:a16="http://schemas.microsoft.com/office/drawing/2014/main" id="{E8EB5DE0-51B2-1761-8384-78D421FEE0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22" name="Graphic 21" descr="Question Mark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7043476A-B163-00F4-8911-92E3D00A295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917910" y="689250"/>
            <a:ext cx="417600" cy="417600"/>
          </a:xfrm>
          <a:prstGeom prst="rect">
            <a:avLst/>
          </a:prstGeom>
        </p:spPr>
      </p:pic>
      <p:sp>
        <p:nvSpPr>
          <p:cNvPr id="11" name="!!text">
            <a:extLst>
              <a:ext uri="{FF2B5EF4-FFF2-40B4-BE49-F238E27FC236}">
                <a16:creationId xmlns:a16="http://schemas.microsoft.com/office/drawing/2014/main" id="{1AE594C7-8280-4CD0-B456-4DCC82B5FB3E}"/>
              </a:ext>
            </a:extLst>
          </p:cNvPr>
          <p:cNvSpPr txBox="1"/>
          <p:nvPr/>
        </p:nvSpPr>
        <p:spPr>
          <a:xfrm>
            <a:off x="3384389" y="1069249"/>
            <a:ext cx="896123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Main Menu</a:t>
            </a:r>
            <a:endParaRPr lang="en-CA" sz="1000" dirty="0"/>
          </a:p>
        </p:txBody>
      </p:sp>
      <p:pic>
        <p:nvPicPr>
          <p:cNvPr id="5" name="Picture 4" descr="A computer with a globe on the screen&#10;&#10;Description automatically generated">
            <a:extLst>
              <a:ext uri="{FF2B5EF4-FFF2-40B4-BE49-F238E27FC236}">
                <a16:creationId xmlns:a16="http://schemas.microsoft.com/office/drawing/2014/main" id="{EB73C6EA-A1BD-2320-722E-6646E370D19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927134" y="2390427"/>
            <a:ext cx="2337729" cy="2077146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</p:spPr>
      </p:pic>
      <p:pic>
        <p:nvPicPr>
          <p:cNvPr id="3" name="Graphic 2" descr="User outline">
            <a:hlinkClick r:id="rId27" action="ppaction://hlinksldjump"/>
            <a:extLst>
              <a:ext uri="{FF2B5EF4-FFF2-40B4-BE49-F238E27FC236}">
                <a16:creationId xmlns:a16="http://schemas.microsoft.com/office/drawing/2014/main" id="{032C902C-8926-1809-F405-254D3CA9144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5971188" y="712878"/>
            <a:ext cx="418290" cy="418290"/>
          </a:xfrm>
          <a:prstGeom prst="rect">
            <a:avLst/>
          </a:prstGeom>
        </p:spPr>
      </p:pic>
      <p:pic>
        <p:nvPicPr>
          <p:cNvPr id="9" name="Graphic 8" descr="Network diagram outline">
            <a:hlinkClick r:id="rId30" action="ppaction://hlinksldjump"/>
            <a:extLst>
              <a:ext uri="{FF2B5EF4-FFF2-40B4-BE49-F238E27FC236}">
                <a16:creationId xmlns:a16="http://schemas.microsoft.com/office/drawing/2014/main" id="{7A13D5A7-B900-9F18-6B4C-F1BB48006F6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45085" y="712878"/>
            <a:ext cx="468957" cy="46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45D88F5-DEBD-EF1B-9956-7796A4DD68E2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45000">
                <a:schemeClr val="accent5"/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F6B6FC-2339-5319-855A-1F14D2F819C5}"/>
              </a:ext>
            </a:extLst>
          </p:cNvPr>
          <p:cNvSpPr/>
          <p:nvPr/>
        </p:nvSpPr>
        <p:spPr>
          <a:xfrm>
            <a:off x="3409910" y="578934"/>
            <a:ext cx="6302415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1" name="Graphic 20">
            <a:hlinkClick r:id="rId2" action="ppaction://hlinksldjump"/>
            <a:extLst>
              <a:ext uri="{FF2B5EF4-FFF2-40B4-BE49-F238E27FC236}">
                <a16:creationId xmlns:a16="http://schemas.microsoft.com/office/drawing/2014/main" id="{52E84D64-E788-5BE8-0292-8A65C5FE6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33107" y="684244"/>
            <a:ext cx="418290" cy="418290"/>
          </a:xfrm>
          <a:prstGeom prst="rect">
            <a:avLst/>
          </a:prstGeom>
        </p:spPr>
      </p:pic>
      <p:pic>
        <p:nvPicPr>
          <p:cNvPr id="22" name="Graphic 21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2B08358F-6611-B01F-630B-2E070D8C0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0512" y="614704"/>
            <a:ext cx="417600" cy="417600"/>
          </a:xfrm>
          <a:prstGeom prst="rect">
            <a:avLst/>
          </a:prstGeom>
        </p:spPr>
      </p:pic>
      <p:pic>
        <p:nvPicPr>
          <p:cNvPr id="23" name="Graphic 22" descr="Performance Curtains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B7D923EB-1748-576D-81A7-1914075C9B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0103" y="684244"/>
            <a:ext cx="417600" cy="417600"/>
          </a:xfrm>
          <a:prstGeom prst="rect">
            <a:avLst/>
          </a:prstGeom>
        </p:spPr>
      </p:pic>
      <p:pic>
        <p:nvPicPr>
          <p:cNvPr id="25" name="Graphic 24" descr="Hamburger Menu Ico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F4E9064F-C83A-0B1F-9E93-09E45FDA11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26" name="Graphic 25" descr="Fast Forw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D5377E91-4641-B283-8AF6-B4DB83CB93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53145" y="684244"/>
            <a:ext cx="417600" cy="417600"/>
          </a:xfrm>
          <a:prstGeom prst="rect">
            <a:avLst/>
          </a:prstGeom>
        </p:spPr>
      </p:pic>
      <p:pic>
        <p:nvPicPr>
          <p:cNvPr id="27" name="Graphic 26" descr="Speech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DBB054E5-F4A7-A095-35CF-1D0E151218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47204" y="684244"/>
            <a:ext cx="417600" cy="417600"/>
          </a:xfrm>
          <a:prstGeom prst="rect">
            <a:avLst/>
          </a:prstGeom>
        </p:spPr>
      </p:pic>
      <p:pic>
        <p:nvPicPr>
          <p:cNvPr id="28" name="Graphic 27" descr="Store outline">
            <a:hlinkClick r:id="rId20" action="ppaction://hlinksldjump"/>
            <a:extLst>
              <a:ext uri="{FF2B5EF4-FFF2-40B4-BE49-F238E27FC236}">
                <a16:creationId xmlns:a16="http://schemas.microsoft.com/office/drawing/2014/main" id="{B090E37F-EF5F-E4E8-B78D-FE55A40773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4824244" y="689250"/>
            <a:ext cx="417600" cy="417600"/>
          </a:xfrm>
          <a:prstGeom prst="rect">
            <a:avLst/>
          </a:prstGeom>
        </p:spPr>
      </p:pic>
      <p:pic>
        <p:nvPicPr>
          <p:cNvPr id="30" name="Graphic 29" descr="Question Mark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787464A4-DDF2-5210-49BB-5F2D9B676E6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041263" y="684244"/>
            <a:ext cx="417600" cy="417600"/>
          </a:xfrm>
          <a:prstGeom prst="rect">
            <a:avLst/>
          </a:prstGeom>
        </p:spPr>
      </p:pic>
      <p:sp>
        <p:nvSpPr>
          <p:cNvPr id="24" name="!!text">
            <a:extLst>
              <a:ext uri="{FF2B5EF4-FFF2-40B4-BE49-F238E27FC236}">
                <a16:creationId xmlns:a16="http://schemas.microsoft.com/office/drawing/2014/main" id="{0838B8A8-3A9D-DB0C-2CE4-F79EABAE9911}"/>
              </a:ext>
            </a:extLst>
          </p:cNvPr>
          <p:cNvSpPr txBox="1"/>
          <p:nvPr/>
        </p:nvSpPr>
        <p:spPr>
          <a:xfrm>
            <a:off x="4009361" y="1068074"/>
            <a:ext cx="959901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 err="1"/>
              <a:t>LogIn</a:t>
            </a:r>
            <a:endParaRPr lang="en-CA" sz="1000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30D82563-837C-47E1-0D42-14FBFD2F136E}"/>
              </a:ext>
            </a:extLst>
          </p:cNvPr>
          <p:cNvSpPr/>
          <p:nvPr/>
        </p:nvSpPr>
        <p:spPr>
          <a:xfrm>
            <a:off x="5073133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chemeClr val="accent5">
                <a:alpha val="40000"/>
              </a:scheme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E152D7-F8FF-7AEA-5035-FE525DB2567D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User Login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F34740-4312-5901-3F6A-3D0FCD69CC05}"/>
              </a:ext>
            </a:extLst>
          </p:cNvPr>
          <p:cNvCxnSpPr>
            <a:cxnSpLocks/>
            <a:stCxn id="33" idx="3"/>
            <a:endCxn id="38" idx="0"/>
          </p:cNvCxnSpPr>
          <p:nvPr/>
        </p:nvCxnSpPr>
        <p:spPr>
          <a:xfrm flipH="1" flipV="1">
            <a:off x="4917343" y="3423998"/>
            <a:ext cx="155790" cy="500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Hexagon 37">
            <a:extLst>
              <a:ext uri="{FF2B5EF4-FFF2-40B4-BE49-F238E27FC236}">
                <a16:creationId xmlns:a16="http://schemas.microsoft.com/office/drawing/2014/main" id="{33D5E34B-B13E-3225-8AC2-1913AEEF4883}"/>
              </a:ext>
            </a:extLst>
          </p:cNvPr>
          <p:cNvSpPr/>
          <p:nvPr/>
        </p:nvSpPr>
        <p:spPr>
          <a:xfrm>
            <a:off x="3409910" y="277424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EF0B3D6-A537-F4B8-235B-899F1F1A2459}"/>
              </a:ext>
            </a:extLst>
          </p:cNvPr>
          <p:cNvSpPr/>
          <p:nvPr/>
        </p:nvSpPr>
        <p:spPr>
          <a:xfrm>
            <a:off x="5493433" y="2524961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B24648A-9B2F-5A85-82B8-82B5098139F3}"/>
              </a:ext>
            </a:extLst>
          </p:cNvPr>
          <p:cNvSpPr/>
          <p:nvPr/>
        </p:nvSpPr>
        <p:spPr>
          <a:xfrm>
            <a:off x="5034801" y="3375633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08E0492-C0C8-45EA-677F-05023AC6F9BF}"/>
              </a:ext>
            </a:extLst>
          </p:cNvPr>
          <p:cNvSpPr/>
          <p:nvPr/>
        </p:nvSpPr>
        <p:spPr>
          <a:xfrm>
            <a:off x="5468985" y="4264634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277620-551F-C731-779B-D21E18B93593}"/>
              </a:ext>
            </a:extLst>
          </p:cNvPr>
          <p:cNvSpPr/>
          <p:nvPr/>
        </p:nvSpPr>
        <p:spPr>
          <a:xfrm>
            <a:off x="6635176" y="4283801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6CD377-8836-2616-9F69-465E5CB66E22}"/>
              </a:ext>
            </a:extLst>
          </p:cNvPr>
          <p:cNvSpPr/>
          <p:nvPr/>
        </p:nvSpPr>
        <p:spPr>
          <a:xfrm>
            <a:off x="7062406" y="3390667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207BACE-6647-5512-347C-E59A78AF6297}"/>
              </a:ext>
            </a:extLst>
          </p:cNvPr>
          <p:cNvSpPr/>
          <p:nvPr/>
        </p:nvSpPr>
        <p:spPr>
          <a:xfrm>
            <a:off x="6635175" y="2516702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7421328-8C92-A051-7731-CA26837E2CD8}"/>
              </a:ext>
            </a:extLst>
          </p:cNvPr>
          <p:cNvCxnSpPr>
            <a:cxnSpLocks/>
            <a:endCxn id="39" idx="7"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52AD3E5-8243-4C32-B04C-27A6BE353300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Hexagon 74">
            <a:extLst>
              <a:ext uri="{FF2B5EF4-FFF2-40B4-BE49-F238E27FC236}">
                <a16:creationId xmlns:a16="http://schemas.microsoft.com/office/drawing/2014/main" id="{BEF47A13-0AFE-24ED-CCF3-0C6F3A6F7C2D}"/>
              </a:ext>
            </a:extLst>
          </p:cNvPr>
          <p:cNvSpPr/>
          <p:nvPr/>
        </p:nvSpPr>
        <p:spPr>
          <a:xfrm>
            <a:off x="7444865" y="2779241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2E9C7AD-9819-B1DB-BAD9-022D09518088}"/>
              </a:ext>
            </a:extLst>
          </p:cNvPr>
          <p:cNvCxnSpPr>
            <a:cxnSpLocks/>
          </p:cNvCxnSpPr>
          <p:nvPr/>
        </p:nvCxnSpPr>
        <p:spPr>
          <a:xfrm flipH="1">
            <a:off x="7139069" y="3442551"/>
            <a:ext cx="305796" cy="0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8" name="Graphic 77" descr="Workflow outline">
            <a:hlinkClick r:id="rId5" action="ppaction://hlinksldjump"/>
            <a:extLst>
              <a:ext uri="{FF2B5EF4-FFF2-40B4-BE49-F238E27FC236}">
                <a16:creationId xmlns:a16="http://schemas.microsoft.com/office/drawing/2014/main" id="{D9387E5D-B84A-D474-F97A-1D989F45B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4071" y="2918124"/>
            <a:ext cx="984060" cy="984060"/>
          </a:xfrm>
          <a:prstGeom prst="rect">
            <a:avLst/>
          </a:prstGeom>
        </p:spPr>
      </p:pic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7E1E982E-9520-6BFA-DE85-E6706AF0CA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011524"/>
                  </p:ext>
                </p:extLst>
              </p:nvPr>
            </p:nvGraphicFramePr>
            <p:xfrm>
              <a:off x="3669258" y="3111370"/>
              <a:ext cx="939600" cy="528525"/>
            </p:xfrm>
            <a:graphic>
              <a:graphicData uri="http://schemas.microsoft.com/office/powerpoint/2016/sectionzoom">
                <psez:sectionZm>
                  <psez:sectionZmObj sectionId="{DE5119F8-ECD5-422B-9FF6-E6DA9649073B}">
                    <psez:zmPr id="{81891AC4-F548-4EBA-A105-5A4E8EC87B57}" transitionDur="1000" showBg="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7E1E982E-9520-6BFA-DE85-E6706AF0CA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69258" y="3111370"/>
                <a:ext cx="939600" cy="528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24252210-617F-DCDB-703F-793C70900E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7250900"/>
                  </p:ext>
                </p:extLst>
              </p:nvPr>
            </p:nvGraphicFramePr>
            <p:xfrm>
              <a:off x="7750661" y="3111370"/>
              <a:ext cx="939600" cy="528525"/>
            </p:xfrm>
            <a:graphic>
              <a:graphicData uri="http://schemas.microsoft.com/office/powerpoint/2016/sectionzoom">
                <psez:sectionZm>
                  <psez:sectionZmObj sectionId="{1412E730-6E3B-4B22-9184-AAF1C53FE3C5}">
                    <psez:zmPr id="{266C31EA-7D57-4DA8-B82E-E4525335FD26}" transitionDur="1000" showBg="0">
                      <p166:blipFill xmlns:p166="http://schemas.microsoft.com/office/powerpoint/2016/6/main">
                        <a:blip r:embed="rId2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24252210-617F-DCDB-703F-793C70900E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50661" y="3111370"/>
                <a:ext cx="939600" cy="528525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Graphic 10" descr="Network diagram outline">
            <a:extLst>
              <a:ext uri="{FF2B5EF4-FFF2-40B4-BE49-F238E27FC236}">
                <a16:creationId xmlns:a16="http://schemas.microsoft.com/office/drawing/2014/main" id="{38AED927-B5C6-CC6B-3EE1-3BF1052C56B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45085" y="712878"/>
            <a:ext cx="468957" cy="468957"/>
          </a:xfrm>
          <a:prstGeom prst="rect">
            <a:avLst/>
          </a:prstGeom>
        </p:spPr>
      </p:pic>
      <p:pic>
        <p:nvPicPr>
          <p:cNvPr id="13" name="Graphic 12" descr="User outline">
            <a:hlinkClick r:id="rId32" action="ppaction://hlinksldjump"/>
            <a:extLst>
              <a:ext uri="{FF2B5EF4-FFF2-40B4-BE49-F238E27FC236}">
                <a16:creationId xmlns:a16="http://schemas.microsoft.com/office/drawing/2014/main" id="{D70471DB-2210-1CBB-BF8D-DF12892353D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5971188" y="712878"/>
            <a:ext cx="418290" cy="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5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7A02F3-76A7-65E0-42CB-4413AC138954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8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68ABFAA8-D114-BBB4-76EC-F705DDB39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217" y="1770434"/>
            <a:ext cx="5425697" cy="4043463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C01D91F-D5EF-80D9-9F03-E2791892D034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510B83-D0FB-61CD-1376-E89C2559B32F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830AD-121C-9DC4-4699-C0FF3D900A07}"/>
              </a:ext>
            </a:extLst>
          </p:cNvPr>
          <p:cNvSpPr txBox="1"/>
          <p:nvPr/>
        </p:nvSpPr>
        <p:spPr>
          <a:xfrm>
            <a:off x="4886241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Login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60D2D94-E8C7-E673-FDB8-8074A558C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7179"/>
            <a:ext cx="4805464" cy="4058852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5883E1-569C-8679-C398-9B453E295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5853" y="147000"/>
            <a:ext cx="4054278" cy="4782101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7" name="Picture 6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D4C42EFD-CC54-ED87-6544-947CC8638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51672"/>
            <a:ext cx="4600459" cy="282377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83085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3477</TotalTime>
  <Words>214</Words>
  <Application>Microsoft Office PowerPoint</Application>
  <PresentationFormat>Widescreen</PresentationFormat>
  <Paragraphs>91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Aptos</vt:lpstr>
      <vt:lpstr>Aptos Display</vt:lpstr>
      <vt:lpstr>Arial</vt:lpstr>
      <vt:lpstr>Eras Bold ITC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jerparuch@gmail.com</dc:creator>
  <cp:lastModifiedBy>jerparuch@gmail.com</cp:lastModifiedBy>
  <cp:revision>22</cp:revision>
  <dcterms:created xsi:type="dcterms:W3CDTF">2025-03-27T23:43:31Z</dcterms:created>
  <dcterms:modified xsi:type="dcterms:W3CDTF">2025-12-11T06:09:34Z</dcterms:modified>
</cp:coreProperties>
</file>